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67" r:id="rId3"/>
    <p:sldId id="258" r:id="rId4"/>
    <p:sldId id="259" r:id="rId5"/>
    <p:sldId id="260" r:id="rId6"/>
    <p:sldId id="261" r:id="rId7"/>
    <p:sldId id="263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6CCFC2-7F2C-4BF4-A020-D7897FD7033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216C51-4E67-4A05-8465-2E55A6E64E3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&amp;Kcy;&amp;acy;&amp;rcy;&amp;tcy;&amp;icy;&amp;ncy;&amp;kcy;&amp;acy; &amp;zhcy;&amp;iecy;&amp;lcy;&amp;tcy;&amp;ycy;&amp;jcy;, &amp;bcy;&amp;lcy;&amp;iecy;&amp;dcy;&amp;ncy;&amp;ocy;, &amp;fcy;&amp;ocy;&amp;ncy; 1366x768 &amp;scy;&amp;kcy;&amp;acy;&amp;chcy;&amp;acy;&amp;tcy;&amp;softcy; &amp;ocy;&amp;bcy;&amp;ocy;&amp;icy; &amp;ncy;&amp;acy; &amp;rcy;&amp;acy;&amp;bcy;&amp;ocy;&amp;chcy;&amp;icy;&amp;jcy; &amp;scy;&amp;tcy;&amp;ocy;&amp;lcy; &amp;bcy;&amp;iecy;&amp;scy;&amp;pcy;&amp;lcy;&amp;acy;&amp;tcy;&amp;ncy;&amp;ocy;, &amp;fcy;&amp;ocy;&amp;tcy;&amp;ocy; 9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&amp;Kcy;&amp;acy;&amp;rcy;&amp;tcy;&amp;icy;&amp;ncy;&amp;kcy;&amp;acy; &amp;zhcy;&amp;iecy;&amp;lcy;&amp;tcy;&amp;ycy;&amp;jcy;, &amp;bcy;&amp;lcy;&amp;iecy;&amp;dcy;&amp;ncy;&amp;ocy;, &amp;fcy;&amp;ocy;&amp;ncy; 1366x768 &amp;scy;&amp;kcy;&amp;acy;&amp;chcy;&amp;acy;&amp;tcy;&amp;softcy; &amp;ocy;&amp;bcy;&amp;ocy;&amp;icy; &amp;ncy;&amp;acy; &amp;rcy;&amp;acy;&amp;bcy;&amp;ocy;&amp;chcy;&amp;icy;&amp;jcy; &amp;scy;&amp;tcy;&amp;ocy;&amp;lcy; &amp;bcy;&amp;iecy;&amp;scy;&amp;pcy;&amp;lcy;&amp;acy;&amp;tcy;&amp;ncy;&amp;ocy;, &amp;fcy;&amp;ocy;&amp;tcy;&amp;ocy; 9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&amp;Kcy;&amp;acy;&amp;rcy;&amp;tcy;&amp;icy;&amp;ncy;&amp;kcy;&amp;acy; &amp;zhcy;&amp;iecy;&amp;lcy;&amp;tcy;&amp;ycy;&amp;jcy;, &amp;bcy;&amp;lcy;&amp;iecy;&amp;dcy;&amp;ncy;&amp;ocy;, &amp;fcy;&amp;ocy;&amp;ncy; 1366x768 &amp;scy;&amp;kcy;&amp;acy;&amp;chcy;&amp;acy;&amp;tcy;&amp;softcy; &amp;ocy;&amp;bcy;&amp;ocy;&amp;icy; &amp;ncy;&amp;acy; &amp;rcy;&amp;acy;&amp;bcy;&amp;ocy;&amp;chcy;&amp;icy;&amp;jcy; &amp;scy;&amp;tcy;&amp;ocy;&amp;lcy; &amp;bcy;&amp;iecy;&amp;scy;&amp;pcy;&amp;lcy;&amp;acy;&amp;tcy;&amp;ncy;&amp;ocy;, &amp;fcy;&amp;ocy;&amp;tcy;&amp;ocy; 96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17739" y="620688"/>
            <a:ext cx="6616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Волшебный магнит</a:t>
            </a:r>
            <a:endParaRPr lang="ru-RU" sz="60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59" y="2091226"/>
            <a:ext cx="5150989" cy="32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60212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воспитатель ИКТ </a:t>
            </a:r>
          </a:p>
          <a:p>
            <a:r>
              <a:rPr lang="ru-RU" dirty="0" err="1" smtClean="0"/>
              <a:t>Хубецова</a:t>
            </a:r>
            <a:r>
              <a:rPr lang="ru-RU" dirty="0" smtClean="0"/>
              <a:t> Маргарита.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emejnyj%20lager'%20Julii%20Matveevoj_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6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Bcy;&amp;ycy;&amp;tcy;&amp;icy;&amp;iecy; &amp;icy; &amp;zhcy;&amp;icy;&amp;tcy;&amp;icy;&amp;iecy; &amp;ocy;&amp;dcy;&amp;ncy;&amp;ocy;&amp;gcy;&amp;ocy; &amp;zcy;&amp;acy;&amp;vcy;&amp;ocy;&amp;dcy;&amp;acy;. &amp;Ocy;&amp;bcy;&amp;scy;&amp;ucy;&amp;zhcy;&amp;dcy;&amp;iecy;&amp;ncy;&amp;icy;&amp;iecy; &amp;ncy;&amp;acy; LiveInternet - &amp;Rcy;&amp;o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User\Desktop\information_items_108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524500" cy="4309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971" y="4869159"/>
            <a:ext cx="8051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Много лет назад, люди нашли в горах минерал – камень чёрного цвета, с красивым металлическим блеском и назвали его магнетит.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87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9986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63223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Учёные считают, что название камня «магнетит» произошло от названия города, вблизи которого его нашли – это город – «Магнезия».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050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5"/>
            <a:ext cx="3317354" cy="23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080370" cy="236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331735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4253514" y="3811012"/>
            <a:ext cx="4536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Люди делали из </a:t>
            </a:r>
            <a:r>
              <a:rPr lang="ru-RU" sz="2400" dirty="0" smtClean="0"/>
              <a:t>магнетита украшения</a:t>
            </a:r>
            <a:r>
              <a:rPr lang="ru-RU" sz="2400" dirty="0"/>
              <a:t>: серьги, браслеты, бусы</a:t>
            </a:r>
            <a:r>
              <a:rPr lang="ru-RU" sz="2400" dirty="0" smtClean="0"/>
              <a:t>. Даже считали , что он обладает лечебными свойствами, успокаивает и придаёт силы. Так же они обнаружили необычное свойство магнита – притягивать железо.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24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056784" cy="47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572" y="559901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Кусочки магнита называют </a:t>
            </a:r>
            <a:r>
              <a:rPr lang="ru-RU" sz="2400" dirty="0" err="1" smtClean="0"/>
              <a:t>естесственными</a:t>
            </a:r>
            <a:r>
              <a:rPr lang="ru-RU" sz="2400" dirty="0" smtClean="0"/>
              <a:t> магнитами, но человек научился изготавливать магниты искусственным путём, и использовать для  разных целей.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11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2543"/>
            <a:ext cx="3596805" cy="29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571876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8"/>
            <a:ext cx="3571876" cy="29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5849"/>
            <a:ext cx="359680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0608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54577"/>
            <a:ext cx="25336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</TotalTime>
  <Words>118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2015-02-05T17:03:54Z</dcterms:created>
  <dcterms:modified xsi:type="dcterms:W3CDTF">2021-09-29T07:54:26Z</dcterms:modified>
</cp:coreProperties>
</file>