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 гостях у экономиста. </a:t>
            </a:r>
            <a:r>
              <a:rPr lang="ru-RU" sz="3100" i="1" dirty="0" smtClean="0">
                <a:solidFill>
                  <a:srgbClr val="FF0000"/>
                </a:solidFill>
              </a:rPr>
              <a:t>Доход, расход, бюджет, пенсия, стипендия.</a:t>
            </a:r>
            <a:endParaRPr lang="ru-RU" sz="3100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57" y="2186467"/>
            <a:ext cx="8117456" cy="4291970"/>
          </a:xfrm>
        </p:spPr>
      </p:pic>
    </p:spTree>
    <p:extLst>
      <p:ext uri="{BB962C8B-B14F-4D97-AF65-F5344CB8AC3E}">
        <p14:creationId xmlns:p14="http://schemas.microsoft.com/office/powerpoint/2010/main" val="303794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E750D4-9123-4606-A332-505D31A68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Презентация к занятию по финансовой грамотности дошкольников &quot;В гостях у экономистов&quot;">
            <a:extLst>
              <a:ext uri="{FF2B5EF4-FFF2-40B4-BE49-F238E27FC236}">
                <a16:creationId xmlns:a16="http://schemas.microsoft.com/office/drawing/2014/main" xmlns="" id="{761489EB-4FC7-460B-8997-53164A6F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380999"/>
            <a:ext cx="9877426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49FC5-FB45-4AFC-8DE2-63CEC18C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Презентация к занятию по финансовой грамотности дошкольников &quot;В гостях у экономистов&quot;">
            <a:extLst>
              <a:ext uri="{FF2B5EF4-FFF2-40B4-BE49-F238E27FC236}">
                <a16:creationId xmlns:a16="http://schemas.microsoft.com/office/drawing/2014/main" xmlns="" id="{34F0F16E-613C-4C39-8370-F3A264ED26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504826"/>
            <a:ext cx="10125074" cy="602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D44333-4595-4FBA-AC44-6396077B4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Презентация к занятию по финансовой грамотности дошкольников &quot;В гостях у экономистов&quot;">
            <a:extLst>
              <a:ext uri="{FF2B5EF4-FFF2-40B4-BE49-F238E27FC236}">
                <a16:creationId xmlns:a16="http://schemas.microsoft.com/office/drawing/2014/main" xmlns="" id="{6F7C33B4-62BF-4D36-A906-2987E1098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9100"/>
            <a:ext cx="988695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F3052E-97F7-49AC-8815-D8B7DB2BD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Презентация к занятию по финансовой грамотности дошкольников &quot;В гостях у экономистов&quot;">
            <a:extLst>
              <a:ext uri="{FF2B5EF4-FFF2-40B4-BE49-F238E27FC236}">
                <a16:creationId xmlns:a16="http://schemas.microsoft.com/office/drawing/2014/main" xmlns="" id="{FBA59799-56B8-41CF-89DE-2C50786D6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61949"/>
            <a:ext cx="1053465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4F0CFB-06E3-427A-B5A6-B459E21DC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Презентация к занятию по финансовой грамотности дошкольников &quot;В гостях у экономистов&quot;">
            <a:extLst>
              <a:ext uri="{FF2B5EF4-FFF2-40B4-BE49-F238E27FC236}">
                <a16:creationId xmlns:a16="http://schemas.microsoft.com/office/drawing/2014/main" xmlns="" id="{4EAC7A09-EA5E-4E05-878C-098D0F16E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42899"/>
            <a:ext cx="984885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EAB932-881C-45DB-BDB1-7FC6912E3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Презентация к занятию по финансовой грамотности дошкольников &quot;В гостях у экономистов&quot;">
            <a:extLst>
              <a:ext uri="{FF2B5EF4-FFF2-40B4-BE49-F238E27FC236}">
                <a16:creationId xmlns:a16="http://schemas.microsoft.com/office/drawing/2014/main" xmlns="" id="{02EC402A-335F-4460-913A-972BCF27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3" y="297073"/>
            <a:ext cx="10163175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229389-7CB4-47DF-AC7C-975A9337A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Презентация к занятию по финансовой грамотности дошкольников &quot;В гостях у экономистов&quot;">
            <a:extLst>
              <a:ext uri="{FF2B5EF4-FFF2-40B4-BE49-F238E27FC236}">
                <a16:creationId xmlns:a16="http://schemas.microsoft.com/office/drawing/2014/main" xmlns="" id="{58B88A25-5675-4D84-902E-94198E6CB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52425"/>
            <a:ext cx="99536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E4D50-63F8-4829-BB98-B7B37C923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Презентация к занятию по финансовой грамотности дошкольников &quot;В гостях у экономистов&quot;">
            <a:extLst>
              <a:ext uri="{FF2B5EF4-FFF2-40B4-BE49-F238E27FC236}">
                <a16:creationId xmlns:a16="http://schemas.microsoft.com/office/drawing/2014/main" xmlns="" id="{67040271-6E20-40EC-95D6-A2E309557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85750"/>
            <a:ext cx="99441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4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ACC606-6344-488E-B602-86EFBD5E2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Презентация к занятию по финансовой грамотности дошкольников &quot;В гостях у экономистов&quot;">
            <a:extLst>
              <a:ext uri="{FF2B5EF4-FFF2-40B4-BE49-F238E27FC236}">
                <a16:creationId xmlns:a16="http://schemas.microsoft.com/office/drawing/2014/main" xmlns="" id="{697E4BE1-F7A8-4C18-8F6D-334771B2B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95275"/>
            <a:ext cx="10201275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B7DDE9-6220-4DEC-85C9-0F6E9D841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Презентация к занятию по финансовой грамотности дошкольников &quot;В гостях у экономистов&quot;">
            <a:extLst>
              <a:ext uri="{FF2B5EF4-FFF2-40B4-BE49-F238E27FC236}">
                <a16:creationId xmlns:a16="http://schemas.microsoft.com/office/drawing/2014/main" xmlns="" id="{C66CD46E-6C93-4834-92E1-FE1B0CBF0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04800"/>
            <a:ext cx="9696450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8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B96A18-6D87-4E4D-9D36-C6697937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EA8328B-FC4F-412F-907D-A84F398057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8" y="370217"/>
            <a:ext cx="9172575" cy="641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1ADE7A-2A8A-4A29-8F52-2CECD635D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Презентация к занятию по финансовой грамотности дошкольников &quot;В гостях у экономистов&quot;">
            <a:extLst>
              <a:ext uri="{FF2B5EF4-FFF2-40B4-BE49-F238E27FC236}">
                <a16:creationId xmlns:a16="http://schemas.microsoft.com/office/drawing/2014/main" xmlns="" id="{51F8EBC6-3933-4A3A-A8BC-5093464E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52425"/>
            <a:ext cx="9991725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B9B94-FC97-4A60-8AED-05373361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резентация к занятию по финансовой грамотности дошкольников &quot;В гостях у экономистов&quot;">
            <a:extLst>
              <a:ext uri="{FF2B5EF4-FFF2-40B4-BE49-F238E27FC236}">
                <a16:creationId xmlns:a16="http://schemas.microsoft.com/office/drawing/2014/main" xmlns="" id="{7C1084B6-42DD-4194-B3C7-85BD08343A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6" y="247650"/>
            <a:ext cx="942975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27A0F875-CFF9-41C3-94DE-3D6CE43581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"/>
            <a:ext cx="9620250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9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6004AD-8359-4555-B880-479B870B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Презентация к занятию по финансовой грамотности дошкольников &quot;В гостях у экономистов&quot;">
            <a:extLst>
              <a:ext uri="{FF2B5EF4-FFF2-40B4-BE49-F238E27FC236}">
                <a16:creationId xmlns:a16="http://schemas.microsoft.com/office/drawing/2014/main" xmlns="" id="{E40B8437-A628-4624-A434-350AF47F6D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6" y="276225"/>
            <a:ext cx="9534524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1463F-9DDC-4494-80F7-FCEE0604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Презентация к занятию по финансовой грамотности дошкольников &quot;В гостях у экономистов&quot;">
            <a:extLst>
              <a:ext uri="{FF2B5EF4-FFF2-40B4-BE49-F238E27FC236}">
                <a16:creationId xmlns:a16="http://schemas.microsoft.com/office/drawing/2014/main" xmlns="" id="{2F4670D1-5A85-4D75-ADE4-4225C8185C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90525"/>
            <a:ext cx="96012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787996-0D24-41BF-A809-B8AE15BD1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Презентация к занятию по финансовой грамотности дошкольников &quot;В гостях у экономистов&quot;">
            <a:extLst>
              <a:ext uri="{FF2B5EF4-FFF2-40B4-BE49-F238E27FC236}">
                <a16:creationId xmlns:a16="http://schemas.microsoft.com/office/drawing/2014/main" xmlns="" id="{7B7FAED0-E357-44C2-8F8B-41ED910B7F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428625"/>
            <a:ext cx="9610724" cy="611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F59E33-F17E-4C55-980C-ED0DB2C9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Презентация к занятию по финансовой грамотности дошкольников &quot;В гостях у экономистов&quot;">
            <a:extLst>
              <a:ext uri="{FF2B5EF4-FFF2-40B4-BE49-F238E27FC236}">
                <a16:creationId xmlns:a16="http://schemas.microsoft.com/office/drawing/2014/main" xmlns="" id="{3D89D658-EB6A-4846-B7A4-5F58A54509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3851"/>
            <a:ext cx="9591675" cy="623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B4939E-CDD1-40E8-BDFD-5B988DD3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05CDBA0D-BEE2-447A-A382-769298285B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33376"/>
            <a:ext cx="9753599" cy="620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15</Words>
  <Application>Microsoft Office PowerPoint</Application>
  <PresentationFormat>Широкоэкранный</PresentationFormat>
  <Paragraphs>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Аспект</vt:lpstr>
      <vt:lpstr>В гостях у экономиста. Доход, расход, бюджет, пенсия, стипендия.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2020-09-15T13:52:05Z</dcterms:created>
  <dcterms:modified xsi:type="dcterms:W3CDTF">2021-10-06T12:59:38Z</dcterms:modified>
</cp:coreProperties>
</file>