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6" r:id="rId7"/>
    <p:sldId id="270" r:id="rId8"/>
    <p:sldId id="269" r:id="rId9"/>
    <p:sldId id="268" r:id="rId10"/>
    <p:sldId id="267" r:id="rId11"/>
    <p:sldId id="260" r:id="rId12"/>
    <p:sldId id="261" r:id="rId13"/>
    <p:sldId id="265" r:id="rId14"/>
    <p:sldId id="262" r:id="rId15"/>
    <p:sldId id="263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2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9" TargetMode="External"/><Relationship Id="rId5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8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5" TargetMode="External"/><Relationship Id="rId3" Type="http://schemas.openxmlformats.org/officeDocument/2006/relationships/hyperlink" Target="https://ru.wikipedia.org/wiki/%D0%A7%D0%B5%D0%BC%D0%BF%D0%B8%D0%BE%D0%BD%D0%B0%D1%82_%D0%BC%D0%B8%D1%80%D0%B0_%D0%BF%D0%BE_%D0%B1%D0%BE%D1%80%D1%8C%D0%B1%D0%B5_2014" TargetMode="External"/><Relationship Id="rId7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3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ru.wikipedia.org/wiki/%D0%92%D0%BE%D0%BB%D1%8C%D0%BD%D0%B0%D1%8F_%D0%B1%D0%BE%D1%80%D1%8C%D0%B1%D0%B0_%D0%BD%D0%B0_%D0%BB%D0%B5%D1%82%D0%BD%D0%B8%D1%85_%D0%9E%D0%BB%D0%B8%D0%BC%D0%BF%D0%B8%D0%B9%D1%81%D0%BA%D0%B8%D1%85_%D0%B8%D0%B3%D1%80%D0%B0%D1%85_2016_%E2%80%94_%D0%B4%D0%BE_65_%D0%BA%D0%B3_(%D0%BC%D1%83%D0%B6%D1%87%D0%B8%D0%BD%D1%8B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6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4" TargetMode="External"/><Relationship Id="rId10" Type="http://schemas.openxmlformats.org/officeDocument/2006/relationships/hyperlink" Target="https://ru.wikipedia.org/wiki/%D0%9A%D0%B0%D0%B4%D1%8B%D1%80%D0%BE%D0%B2,_%D0%A0%D0%B0%D0%BC%D0%B7%D0%B0%D0%BD_%D0%90%D1%85%D0%BC%D0%B0%D1%82%D0%BE%D0%B2%D0%B8%D1%87" TargetMode="External"/><Relationship Id="rId4" Type="http://schemas.openxmlformats.org/officeDocument/2006/relationships/hyperlink" Target="https://ru.wikipedia.org/wiki/%D0%A7%D0%B5%D0%BC%D0%BF%D0%B8%D0%BE%D0%BD%D0%B0%D1%82_%D0%BC%D0%B8%D1%80%D0%B0_%D0%BF%D0%BE_%D0%B1%D0%BE%D1%80%D1%8C%D0%B1%D0%B5_2015" TargetMode="External"/><Relationship Id="rId9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4%D0%B8%D0%B5%D0%B2,_%D0%A1%D0%BE%D1%81%D0%BB%D0%B0%D0%BD_%D0%9F%D0%B5%D1%82%D1%80%D0%BE%D0%B2%D0%B8%D1%87" TargetMode="External"/><Relationship Id="rId2" Type="http://schemas.openxmlformats.org/officeDocument/2006/relationships/hyperlink" Target="https://ru.wikipedia.org/wiki/%D0%9D%D1%83%D1%81%D1%83%D0%B5%D0%B2,_%D0%A8%D0%B5%D0%B2%D0%B0%D0%BB%D1%8C%D0%B5_%D0%A1%D0%B5%D0%BC%D0%B0%D0%BD%D0%B4%D1%83%D0%B5%D0%B2%D0%B8%D1%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C%D0%BF%D0%B8%D0%BE%D0%BD%D0%B0%D1%82_%D0%BC%D0%B8%D1%80%D0%B0_%D0%BF%D0%BE_%D0%B1%D0%BE%D1%80%D1%8C%D0%B1%D0%B5_2006" TargetMode="External"/><Relationship Id="rId13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1" TargetMode="External"/><Relationship Id="rId3" Type="http://schemas.openxmlformats.org/officeDocument/2006/relationships/hyperlink" Target="https://ru.wikipedia.org/wiki/%D0%9B%D0%B5%D1%82%D0%BD%D0%B8%D0%B5_%D0%9E%D0%BB%D0%B8%D0%BC%D0%BF%D0%B8%D0%B9%D1%81%D0%BA%D0%B8%D0%B5_%D0%B8%D0%B3%D1%80%D1%8B_2008" TargetMode="External"/><Relationship Id="rId7" Type="http://schemas.openxmlformats.org/officeDocument/2006/relationships/hyperlink" Target="https://ru.wikipedia.org/wiki/%D0%A7%D0%B5%D0%BC%D0%BF%D0%B8%D0%BE%D0%BD%D0%B0%D1%82_%D0%BC%D0%B8%D1%80%D0%B0_%D0%BF%D0%BE_%D0%B1%D0%BE%D1%80%D1%8C%D0%B1%D0%B5_2011" TargetMode="External"/><Relationship Id="rId12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5%D0%BC%D0%BF%D0%B8%D0%BE%D0%BD%D0%B0%D1%82_%D0%BC%D0%B8%D1%80%D0%B0_%D0%BF%D0%BE_%D0%B1%D0%BE%D1%80%D1%8C%D0%B1%D0%B5_2010" TargetMode="External"/><Relationship Id="rId11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9" TargetMode="External"/><Relationship Id="rId5" Type="http://schemas.openxmlformats.org/officeDocument/2006/relationships/hyperlink" Target="https://ru.wikipedia.org/wiki/%D0%A7%D0%B5%D0%BC%D0%BF%D0%B8%D0%BE%D0%BD%D0%B0%D1%82_%D0%BC%D0%B8%D1%80%D0%B0_%D0%BF%D0%BE_%D0%B1%D0%BE%D1%80%D1%8C%D0%B1%D0%B5_2008" TargetMode="External"/><Relationship Id="rId10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6" TargetMode="External"/><Relationship Id="rId4" Type="http://schemas.openxmlformats.org/officeDocument/2006/relationships/hyperlink" Target="https://ru.wikipedia.org/wiki/%D0%A7%D0%B5%D0%BC%D0%BF%D0%B8%D0%BE%D0%BD%D0%B0%D1%82_%D0%BC%D0%B8%D1%80%D0%B0_%D0%BF%D0%BE_%D0%B1%D0%BE%D1%80%D1%8C%D0%B1%D0%B5_2007" TargetMode="External"/><Relationship Id="rId9" Type="http://schemas.openxmlformats.org/officeDocument/2006/relationships/hyperlink" Target="https://ru.wikipedia.org/wiki/%D0%A7%D0%B5%D0%BC%D0%BF%D0%B8%D0%BE%D0%BD%D0%B0%D1%82_%D0%95%D0%B2%D1%80%D0%BE%D0%BF%D1%8B_%D0%BF%D0%BE_%D0%B1%D0%BE%D1%80%D1%8C%D0%B1%D0%B5_2007" TargetMode="External"/><Relationship Id="rId14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2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4%D1%83%D1%85%D0%BE%D0%B2,_%D0%91%D0%B5%D1%81%D0%B8%D0%BA_%D0%A1%D0%B5%D1%80%D0%BE%D0%B4%D0%B8%D0%BD%D0%BE%D0%B2%D0%B8%D1%87#cite_note-8" TargetMode="External"/><Relationship Id="rId3" Type="http://schemas.openxmlformats.org/officeDocument/2006/relationships/hyperlink" Target="https://ru.wikipedia.org/wiki/13_%D0%B0%D0%B2%D0%B3%D1%83%D1%81%D1%82%D0%B0" TargetMode="External"/><Relationship Id="rId7" Type="http://schemas.openxmlformats.org/officeDocument/2006/relationships/hyperlink" Target="https://ru.wikipedia.org/wiki/2009_%D0%B3%D0%BE%D0%B4" TargetMode="External"/><Relationship Id="rId2" Type="http://schemas.openxmlformats.org/officeDocument/2006/relationships/hyperlink" Target="https://ru.wikipedia.org/wiki/%D0%9C%D0%B5%D0%B4%D0%B0%D0%BB%D1%8C_%D0%BE%D1%80%D0%B4%D0%B5%D0%BD%D0%B0_%C2%AB%D0%97%D0%B0_%D0%B7%D0%B0%D1%81%D0%BB%D1%83%D0%B3%D0%B8_%D0%BF%D0%B5%D1%80%D0%B5%D0%B4_%D0%9E%D1%82%D0%B5%D1%87%D0%B5%D1%81%D1%82%D0%B2%D0%BE%D0%BC%C2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_%D0%B0%D0%B2%D0%B3%D1%83%D1%81%D1%82%D0%B0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ru.wikipedia.org/wiki/%D0%9A%D1%83%D0%B4%D1%83%D1%85%D0%BE%D0%B2,_%D0%91%D0%B5%D1%81%D0%B8%D0%BA_%D0%A1%D0%B5%D1%80%D0%BE%D0%B4%D0%B8%D0%BD%D0%BE%D0%B2%D0%B8%D1%87#cite_note-7" TargetMode="External"/><Relationship Id="rId10" Type="http://schemas.openxmlformats.org/officeDocument/2006/relationships/hyperlink" Target="https://ru.wikipedia.org/wiki/%D0%9C%D0%B0%D1%81%D1%82%D0%B5%D1%80_%D1%81%D0%BF%D0%BE%D1%80%D1%82%D0%B0_%D0%A0%D0%BE%D1%81%D1%81%D0%B8%D0%B8_%D0%BC%D0%B5%D0%B6%D0%B4%D1%83%D0%BD%D0%B0%D1%80%D0%BE%D0%B4%D0%BD%D0%BE%D0%B3%D0%BE_%D0%BA%D0%BB%D0%B0%D1%81%D1%81%D0%B0" TargetMode="External"/><Relationship Id="rId4" Type="http://schemas.openxmlformats.org/officeDocument/2006/relationships/hyperlink" Target="https://ru.wikipedia.org/wiki/2012_%D0%B3%D0%BE%D0%B4" TargetMode="External"/><Relationship Id="rId9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ru.wikipedia.org/wiki/%D0%AE%D0%B6%D0%BD%D0%B0%D1%8F_%D0%9E%D1%81%D0%B5%D1%82%D0%B8%D1%8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5%D0%BD%D0%B8%D0%BD%D0%B3%D0%BE%D1%80" TargetMode="External"/><Relationship Id="rId5" Type="http://schemas.openxmlformats.org/officeDocument/2006/relationships/hyperlink" Target="https://ru.wikipedia.org/wiki/%D0%9E%D0%B1%D1%8A%D0%B5%D0%B4%D0%B8%D0%BD%D1%91%D0%BD%D0%BD%D1%8B%D0%B9_%D0%BC%D0%B8%D1%80_%D0%B1%D0%BE%D1%80%D1%8C%D0%B1%D1%8B" TargetMode="External"/><Relationship Id="rId4" Type="http://schemas.openxmlformats.org/officeDocument/2006/relationships/hyperlink" Target="https://ru.wikipedia.org/wiki/%D0%91%D0%B5%D1%81%D0%BB%D0%B0%D0%B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0%B4%D0%B8%D0%B5%D0%B2,_%D0%A1%D0%BE%D1%81%D0%BB%D0%B0%D0%BD_%D0%9F%D0%B5%D1%82%D1%80%D0%BE%D0%B2%D0%B8%D1%87#cite_note-5" TargetMode="External"/><Relationship Id="rId3" Type="http://schemas.openxmlformats.org/officeDocument/2006/relationships/hyperlink" Target="https://ru.wikipedia.org/wiki/%D0%97%D0%B0%D1%81%D0%BB%D1%83%D0%B6%D0%B5%D0%BD%D0%BD%D1%8B%D0%B9_%D0%BC%D0%B0%D1%81%D1%82%D0%B5%D1%80_%D1%81%D0%BF%D0%BE%D1%80%D1%82%D0%B0_%D0%A1%D0%A1%D0%A1%D0%A0" TargetMode="External"/><Relationship Id="rId7" Type="http://schemas.openxmlformats.org/officeDocument/2006/relationships/hyperlink" Target="https://ru.wikipedia.org/wiki/1991_%D0%B3%D0%BE%D0%B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0_%D0%B4%D0%B5%D0%BA%D0%B0%D0%B1%D1%80%D1%8F" TargetMode="External"/><Relationship Id="rId5" Type="http://schemas.openxmlformats.org/officeDocument/2006/relationships/hyperlink" Target="https://ru.wikipedia.org/wiki/%D0%97%D0%B0%D1%81%D0%BB%D1%83%D0%B6%D0%B5%D0%BD%D0%BD%D1%8B%D0%B9_%D1%80%D0%B0%D0%B1%D0%BE%D1%82%D0%BD%D0%B8%D0%BA_%D1%84%D0%B8%D0%B7%D0%B8%D1%87%D0%B5%D1%81%D0%BA%D0%BE%D0%B9_%D0%BA%D1%83%D0%BB%D1%8C%D1%82%D1%83%D1%80%D1%8B_%D0%A0%D0%A1%D0%A4%D0%A1%D0%A0" TargetMode="External"/><Relationship Id="rId4" Type="http://schemas.openxmlformats.org/officeDocument/2006/relationships/hyperlink" Target="https://ru.wikipedia.org/wiki/%D0%97%D0%B0%D1%81%D0%BB%D1%83%D0%B6%D0%B5%D0%BD%D0%BD%D1%8B%D0%B9_%D1%82%D1%80%D0%B5%D0%BD%D0%B5%D1%80_%D0%A0%D0%A1%D0%A4%D0%A1%D0%A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2_%D1%8F%D0%BD%D0%B2%D0%B0%D1%80%D1%8F" TargetMode="External"/><Relationship Id="rId13" Type="http://schemas.openxmlformats.org/officeDocument/2006/relationships/hyperlink" Target="https://ru.wikipedia.org/wiki/1980_%D0%B3%D0%BE%D0%B4" TargetMode="External"/><Relationship Id="rId18" Type="http://schemas.openxmlformats.org/officeDocument/2006/relationships/hyperlink" Target="https://ru.wikipedia.org/wiki/%D0%90%D0%BD%D0%B4%D0%B8%D0%B5%D0%B2,_%D0%A1%D0%BE%D1%81%D0%BB%D0%B0%D0%BD_%D0%9F%D0%B5%D1%82%D1%80%D0%BE%D0%B2%D0%B8%D1%87#cite_note-9" TargetMode="External"/><Relationship Id="rId3" Type="http://schemas.openxmlformats.org/officeDocument/2006/relationships/hyperlink" Target="https://ru.wikipedia.org/wiki/%D0%9E%D1%80%D0%B4%D0%B5%D0%BD_%D0%9F%D0%BE%D1%87%D1%91%D1%82%D0%B0_(%D0%A0%D0%BE%D1%81%D1%81%D0%B8%D1%8F)" TargetMode="External"/><Relationship Id="rId7" Type="http://schemas.openxmlformats.org/officeDocument/2006/relationships/hyperlink" Target="https://ru.wikipedia.org/wiki/%D0%9E%D1%80%D0%B4%D0%B5%D0%BD_%D0%94%D1%80%D1%83%D0%B6%D0%B1%D1%8B_(%D0%A0%D0%BE%D1%81%D1%81%D0%B8%D1%8F)" TargetMode="External"/><Relationship Id="rId12" Type="http://schemas.openxmlformats.org/officeDocument/2006/relationships/hyperlink" Target="https://ru.wikipedia.org/wiki/24_%D1%81%D0%B5%D0%BD%D1%82%D1%8F%D0%B1%D1%80%D1%8F" TargetMode="External"/><Relationship Id="rId17" Type="http://schemas.openxmlformats.org/officeDocument/2006/relationships/hyperlink" Target="https://ru.wikipedia.org/wiki/1976_%D0%B3%D0%BE%D0%B4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s://ru.wikipedia.org/wiki/10_%D1%81%D0%B5%D0%BD%D1%82%D1%8F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D%D0%B4%D0%B8%D0%B5%D0%B2,_%D0%A1%D0%BE%D1%81%D0%BB%D0%B0%D0%BD_%D0%9F%D0%B5%D1%82%D1%80%D0%BE%D0%B2%D0%B8%D1%87#cite_note-6" TargetMode="External"/><Relationship Id="rId11" Type="http://schemas.openxmlformats.org/officeDocument/2006/relationships/hyperlink" Target="https://ru.wikipedia.org/wiki/%D0%9E%D1%80%D0%B4%D0%B5%D0%BD_%D0%A2%D1%80%D1%83%D0%B4%D0%BE%D0%B2%D0%BE%D0%B3%D0%BE_%D0%9A%D1%80%D0%B0%D1%81%D0%BD%D0%BE%D0%B3%D0%BE_%D0%97%D0%BD%D0%B0%D0%BC%D0%B5%D0%BD%D0%B8" TargetMode="External"/><Relationship Id="rId5" Type="http://schemas.openxmlformats.org/officeDocument/2006/relationships/hyperlink" Target="https://ru.wikipedia.org/wiki/2002_%D0%B3%D0%BE%D0%B4" TargetMode="External"/><Relationship Id="rId15" Type="http://schemas.openxmlformats.org/officeDocument/2006/relationships/hyperlink" Target="https://ru.wikipedia.org/wiki/%D0%9E%D1%80%D0%B4%D0%B5%D0%BD_%D0%94%D1%80%D1%83%D0%B6%D0%B1%D1%8B_%D0%BD%D0%B0%D1%80%D0%BE%D0%B4%D0%BE%D0%B2" TargetMode="External"/><Relationship Id="rId10" Type="http://schemas.openxmlformats.org/officeDocument/2006/relationships/hyperlink" Target="https://ru.wikipedia.org/wiki/%D0%90%D0%BD%D0%B4%D0%B8%D0%B5%D0%B2,_%D0%A1%D0%BE%D1%81%D0%BB%D0%B0%D0%BD_%D0%9F%D0%B5%D1%82%D1%80%D0%BE%D0%B2%D0%B8%D1%87#cite_note-7" TargetMode="External"/><Relationship Id="rId19" Type="http://schemas.openxmlformats.org/officeDocument/2006/relationships/hyperlink" Target="https://ru.wikipedia.org/wiki/%D0%9E%D0%B1%D1%8A%D0%B5%D0%B4%D0%B8%D0%BD%D1%91%D0%BD%D0%BD%D1%8B%D0%B9_%D0%BC%D0%B8%D1%80_%D0%B1%D0%BE%D1%80%D1%8C%D0%B1%D1%8B" TargetMode="External"/><Relationship Id="rId4" Type="http://schemas.openxmlformats.org/officeDocument/2006/relationships/hyperlink" Target="https://ru.wikipedia.org/wiki/16_%D0%BE%D0%BA%D1%82%D1%8F%D0%B1%D1%80%D1%8F" TargetMode="External"/><Relationship Id="rId9" Type="http://schemas.openxmlformats.org/officeDocument/2006/relationships/hyperlink" Target="https://ru.wikipedia.org/wiki/1997_%D0%B3%D0%BE%D0%B4" TargetMode="External"/><Relationship Id="rId14" Type="http://schemas.openxmlformats.org/officeDocument/2006/relationships/hyperlink" Target="https://ru.wikipedia.org/wiki/%D0%90%D0%BD%D0%B4%D0%B8%D0%B5%D0%B2,_%D0%A1%D0%BE%D1%81%D0%BB%D0%B0%D0%BD_%D0%9F%D0%B5%D1%82%D1%80%D0%BE%D0%B2%D0%B8%D1%87#cite_note-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C%D0%BF%D0%B8%D0%BE%D0%BD%D0%B0%D1%82_%D0%BC%D0%B8%D1%80%D0%B0_%D0%BF%D0%BE_%D0%B1%D0%BE%D1%80%D1%8C%D0%B1%D0%B5_1986" TargetMode="External"/><Relationship Id="rId13" Type="http://schemas.openxmlformats.org/officeDocument/2006/relationships/hyperlink" Target="https://ru.wikipedia.org/wiki/%D0%A7%D0%B5%D0%BC%D0%BF%D0%B8%D0%BE%D0%BD%D0%B0%D1%82_%D0%95%D0%B2%D1%80%D0%BE%D0%BF%D1%8B_%D0%BF%D0%BE_%D0%B1%D0%BE%D1%80%D1%8C%D0%B1%D0%B5_1985" TargetMode="External"/><Relationship Id="rId18" Type="http://schemas.openxmlformats.org/officeDocument/2006/relationships/hyperlink" Target="https://ru.wikipedia.org/wiki/%D0%A7%D0%B5%D0%BC%D0%BF%D0%B8%D0%BE%D0%BD%D0%B0%D1%82_%D0%A1%D0%A1%D0%A1%D0%A0_%D0%BF%D0%BE_%D0%B2%D0%BE%D0%BB%D1%8C%D0%BD%D0%BE%D0%B9_%D0%B1%D0%BE%D1%80%D1%8C%D0%B1%D0%B5_1989" TargetMode="External"/><Relationship Id="rId3" Type="http://schemas.openxmlformats.org/officeDocument/2006/relationships/image" Target="../media/image6.jpeg"/><Relationship Id="rId21" Type="http://schemas.openxmlformats.org/officeDocument/2006/relationships/hyperlink" Target="https://ru.wikipedia.org/wiki/%D0%9B%D0%B5%D1%82%D0%BD%D1%8F%D1%8F_%D0%A1%D0%BF%D0%B0%D1%80%D1%82%D0%B0%D0%BA%D0%B8%D0%B0%D0%B4%D0%B0_%D0%BD%D0%B0%D1%80%D0%BE%D0%B4%D0%BE%D0%B2_%D0%A1%D0%A1%D0%A1%D0%A0_1983" TargetMode="External"/><Relationship Id="rId7" Type="http://schemas.openxmlformats.org/officeDocument/2006/relationships/hyperlink" Target="https://ru.wikipedia.org/wiki/%D0%A7%D0%B5%D0%BC%D0%BF%D0%B8%D0%BE%D0%BD%D0%B0%D1%82_%D0%BC%D0%B8%D1%80%D0%B0_%D0%BF%D0%BE_%D0%B1%D0%BE%D1%80%D1%8C%D0%B1%D0%B5_1985" TargetMode="External"/><Relationship Id="rId12" Type="http://schemas.openxmlformats.org/officeDocument/2006/relationships/hyperlink" Target="https://ru.wikipedia.org/wiki/%D0%A7%D0%B5%D0%BC%D0%BF%D0%B8%D0%BE%D0%BD%D0%B0%D1%82_%D0%95%D0%B2%D1%80%D0%BE%D0%BF%D1%8B_%D0%BF%D0%BE_%D0%B1%D0%BE%D1%80%D1%8C%D0%B1%D0%B5_1984" TargetMode="External"/><Relationship Id="rId17" Type="http://schemas.openxmlformats.org/officeDocument/2006/relationships/hyperlink" Target="https://ru.wikipedia.org/wiki/%D0%A7%D0%B5%D0%BC%D0%BF%D0%B8%D0%BE%D0%BD%D0%B0%D1%82_%D0%A1%D0%A1%D0%A1%D0%A0_%D0%BF%D0%BE_%D0%B2%D0%BE%D0%BB%D1%8C%D0%BD%D0%BE%D0%B9_%D0%B1%D0%BE%D1%80%D1%8C%D0%B1%D0%B5_1986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iki/%D0%A7%D0%B5%D0%BC%D0%BF%D0%B8%D0%BE%D0%BD%D0%B0%D1%82_%D0%A1%D0%A1%D0%A1%D0%A0_%D0%BF%D0%BE_%D0%B2%D0%BE%D0%BB%D1%8C%D0%BD%D0%BE%D0%B9_%D0%B1%D0%BE%D1%80%D1%8C%D0%B1%D0%B5_1983" TargetMode="External"/><Relationship Id="rId20" Type="http://schemas.openxmlformats.org/officeDocument/2006/relationships/hyperlink" Target="https://ru.wikipedia.org/wiki/%D0%94%D1%80%D1%83%D0%B6%D0%B1%D0%B0-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5%D0%BC%D0%BF%D0%B8%D0%BE%D0%BD%D0%B0%D1%82_%D0%BC%D0%B8%D1%80%D0%B0_%D0%BF%D0%BE_%D0%B1%D0%BE%D1%80%D1%8C%D0%B1%D0%B5_1983" TargetMode="External"/><Relationship Id="rId11" Type="http://schemas.openxmlformats.org/officeDocument/2006/relationships/hyperlink" Target="https://ru.wikipedia.org/wiki/%D0%A7%D0%B5%D0%BC%D0%BF%D0%B8%D0%BE%D0%BD%D0%B0%D1%82_%D0%BC%D0%B8%D1%80%D0%B0_%D0%BF%D0%BE_%D0%B1%D0%BE%D1%80%D1%8C%D0%B1%D0%B5_1991" TargetMode="External"/><Relationship Id="rId5" Type="http://schemas.openxmlformats.org/officeDocument/2006/relationships/hyperlink" Target="https://ru.wikipedia.org/wiki/%D0%91%D0%BE%D1%80%D1%8C%D0%B1%D0%B0_%D0%BD%D0%B0_%D0%BB%D0%B5%D1%82%D0%BD%D0%B8%D1%85_%D0%9E%D0%BB%D0%B8%D0%BC%D0%BF%D0%B8%D0%B9%D1%81%D0%BA%D0%B8%D1%85_%D0%B8%D0%B3%D1%80%D0%B0%D1%85_1992" TargetMode="External"/><Relationship Id="rId15" Type="http://schemas.openxmlformats.org/officeDocument/2006/relationships/hyperlink" Target="https://ru.wikipedia.org/wiki/%D0%A7%D0%B5%D0%BC%D0%BF%D0%B8%D0%BE%D0%BD%D0%B0%D1%82_%D0%95%D0%B2%D1%80%D0%BE%D0%BF%D1%8B_%D0%BF%D0%BE_%D0%B1%D0%BE%D1%80%D1%8C%D0%B1%D0%B5_1988" TargetMode="External"/><Relationship Id="rId10" Type="http://schemas.openxmlformats.org/officeDocument/2006/relationships/hyperlink" Target="https://ru.wikipedia.org/wiki/%D0%A7%D0%B5%D0%BC%D0%BF%D0%B8%D0%BE%D0%BD%D0%B0%D1%82_%D0%BC%D0%B8%D1%80%D0%B0_%D0%BF%D0%BE_%D0%B1%D0%BE%D1%80%D1%8C%D0%B1%D0%B5_1990" TargetMode="External"/><Relationship Id="rId19" Type="http://schemas.openxmlformats.org/officeDocument/2006/relationships/hyperlink" Target="https://ru.wikipedia.org/wiki/%D0%A7%D0%B5%D0%BC%D0%BF%D0%B8%D0%BE%D0%BD%D0%B0%D1%82_%D0%A1%D0%A1%D0%A1%D0%A0_%D0%BF%D0%BE_%D0%B2%D0%BE%D0%BB%D1%8C%D0%BD%D0%BE%D0%B9_%D0%B1%D0%BE%D1%80%D1%8C%D0%B1%D0%B5_1990" TargetMode="External"/><Relationship Id="rId4" Type="http://schemas.openxmlformats.org/officeDocument/2006/relationships/hyperlink" Target="https://ru.wikipedia.org/wiki/%D0%91%D0%BE%D1%80%D1%8C%D0%B1%D0%B0_%D0%BD%D0%B0_%D0%BB%D0%B5%D1%82%D0%BD%D0%B8%D1%85_%D0%9E%D0%BB%D0%B8%D0%BC%D0%BF%D0%B8%D0%B9%D1%81%D0%BA%D0%B8%D1%85_%D0%B8%D0%B3%D1%80%D0%B0%D1%85_1988" TargetMode="External"/><Relationship Id="rId9" Type="http://schemas.openxmlformats.org/officeDocument/2006/relationships/hyperlink" Target="https://ru.wikipedia.org/wiki/%D0%A7%D0%B5%D0%BC%D0%BF%D0%B8%D0%BE%D0%BD%D0%B0%D1%82_%D0%BC%D0%B8%D1%80%D0%B0_%D0%BF%D0%BE_%D0%B1%D0%BE%D1%80%D1%8C%D0%B1%D0%B5_1987" TargetMode="External"/><Relationship Id="rId14" Type="http://schemas.openxmlformats.org/officeDocument/2006/relationships/hyperlink" Target="https://ru.wikipedia.org/wiki/%D0%A7%D0%B5%D0%BC%D0%BF%D0%B8%D0%BE%D0%BD%D0%B0%D1%82_%D0%95%D0%B2%D1%80%D0%BE%D0%BF%D1%8B_%D0%BF%D0%BE_%D0%B1%D0%BE%D1%80%D1%8C%D0%B1%D0%B5_1987" TargetMode="External"/><Relationship Id="rId22" Type="http://schemas.openxmlformats.org/officeDocument/2006/relationships/hyperlink" Target="https://ru.wikipedia.org/wiki/%D0%98%D0%B3%D1%80%D1%8B_%D0%B4%D0%BE%D0%B1%D1%80%D0%BE%D0%B9_%D0%B2%D0%BE%D0%BB%D0%B8_198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C%D0%BF%D0%B8%D0%BE%D0%BD%D0%B0%D1%82_%D0%BC%D0%B8%D1%80%D0%B0_%D0%BF%D0%BE_%D0%B1%D0%BE%D1%80%D1%8C%D0%B1%D0%B5_2007" TargetMode="External"/><Relationship Id="rId3" Type="http://schemas.openxmlformats.org/officeDocument/2006/relationships/hyperlink" Target="https://ru.wikipedia.org/wiki/%D0%9B%D0%B5%D1%82%D0%BD%D0%B8%D0%B5_%D0%9E%D0%BB%D0%B8%D0%BC%D0%BF%D0%B8%D0%B9%D1%81%D0%BA%D0%B8%D0%B5_%D0%B8%D0%B3%D1%80%D1%8B_2000" TargetMode="External"/><Relationship Id="rId7" Type="http://schemas.openxmlformats.org/officeDocument/2006/relationships/hyperlink" Target="https://ru.wikipedia.org/wiki/%D0%A7%D0%B5%D0%BC%D0%BF%D0%B8%D0%BE%D0%BD%D0%B0%D1%82_%D0%BC%D0%B8%D1%80%D0%B0_%D0%BF%D0%BE_%D0%B1%D0%BE%D1%80%D1%8C%D0%B1%D0%B5_2010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s://ru.wikipedia.org/wiki/%D0%9B%D0%B5%D1%82%D0%BD%D0%B8%D0%B5_%D0%9E%D0%BB%D0%B8%D0%BC%D0%BF%D0%B8%D0%B9%D1%81%D0%BA%D0%B8%D0%B5_%D0%B8%D0%B3%D1%80%D1%8B_20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5%D0%BC%D0%BF%D0%B8%D0%BE%D0%BD%D0%B0%D1%82_%D0%BC%D0%B8%D1%80%D0%B0_%D0%BF%D0%BE_%D0%B1%D0%BE%D1%80%D1%8C%D0%B1%D0%B5_2001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ru.wikipedia.org/wiki/%D0%A7%D0%B5%D0%BC%D0%BF%D0%B8%D0%BE%D0%BD%D0%B0%D1%82_%D0%BC%D0%B8%D1%80%D0%B0_%D0%BF%D0%BE_%D0%B1%D0%BE%D1%80%D1%8C%D0%B1%D0%B5_2006" TargetMode="External"/><Relationship Id="rId10" Type="http://schemas.openxmlformats.org/officeDocument/2006/relationships/hyperlink" Target="https://ru.wikipedia.org/wiki/%D0%A7%D0%B5%D0%BC%D0%BF%D0%B8%D0%BE%D0%BD%D0%B0%D1%82_%D0%90%D0%B7%D0%B8%D0%B8_%D0%BF%D0%BE_%D0%B1%D0%BE%D1%80%D1%8C%D0%B1%D0%B5_2011" TargetMode="External"/><Relationship Id="rId4" Type="http://schemas.openxmlformats.org/officeDocument/2006/relationships/hyperlink" Target="https://ru.wikipedia.org/wiki/%D0%A7%D0%B5%D0%BC%D0%BF%D0%B8%D0%BE%D0%BD%D0%B0%D1%82_%D0%BC%D0%B8%D1%80%D0%B0_%D0%BF%D0%BE_%D0%B1%D0%BE%D1%80%D1%8C%D0%B1%D0%B5_2003" TargetMode="External"/><Relationship Id="rId9" Type="http://schemas.openxmlformats.org/officeDocument/2006/relationships/hyperlink" Target="https://ru.wikipedia.org/wiki/%D0%A7%D0%B5%D0%BC%D0%BF%D0%B8%D0%BE%D0%BD%D0%B0%D1%82_%D0%90%D0%B7%D0%B8%D0%B8_%D0%BF%D0%BE_%D0%B1%D0%BE%D1%80%D1%8C%D0%B1%D0%B5_20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B%D0%B5%D1%82%D0%BD%D0%B8%D0%B5_%D0%9E%D0%BB%D0%B8%D0%BC%D0%BF%D0%B8%D0%B9%D1%81%D0%BA%D0%B8%D0%B5_%D0%B8%D0%B3%D1%80%D1%8B_200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C%D0%BF%D0%B8%D0%BE%D0%BD%D0%B0%D1%82_%D0%95%D0%B2%D1%80%D0%BE%D0%BF%D1%8B_%D0%BF%D0%BE_%D0%B1%D0%BE%D1%80%D1%8C%D0%B1%D0%B5_2003" TargetMode="External"/><Relationship Id="rId13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5" TargetMode="External"/><Relationship Id="rId18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5" TargetMode="External"/><Relationship Id="rId3" Type="http://schemas.openxmlformats.org/officeDocument/2006/relationships/hyperlink" Target="https://ru.wikipedia.org/wiki/%D0%A7%D0%B5%D0%BC%D0%BF%D0%B8%D0%BE%D0%BD%D0%B0%D1%82_%D0%BC%D0%B8%D1%80%D0%B0_%D0%BF%D0%BE_%D0%B1%D0%BE%D1%80%D1%8C%D0%B1%D0%B5_2005" TargetMode="External"/><Relationship Id="rId21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8" TargetMode="External"/><Relationship Id="rId7" Type="http://schemas.openxmlformats.org/officeDocument/2006/relationships/hyperlink" Target="https://ru.wikipedia.org/wiki/%D0%A7%D0%B5%D0%BC%D0%BF%D0%B8%D0%BE%D0%BD%D0%B0%D1%82_%D0%BC%D0%B8%D1%80%D0%B0_%D0%BF%D0%BE_%D0%B1%D0%BE%D1%80%D1%8C%D0%B1%D0%B5_2013" TargetMode="External"/><Relationship Id="rId12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4" TargetMode="External"/><Relationship Id="rId17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1" TargetMode="External"/><Relationship Id="rId25" Type="http://schemas.openxmlformats.org/officeDocument/2006/relationships/image" Target="../media/image11.jpeg"/><Relationship Id="rId2" Type="http://schemas.openxmlformats.org/officeDocument/2006/relationships/hyperlink" Target="https://ru.wikipedia.org/wiki/%D0%9B%D0%B5%D1%82%D0%BD%D0%B8%D0%B5_%D0%9E%D0%BB%D0%B8%D0%BC%D0%BF%D0%B8%D0%B9%D1%81%D0%BA%D0%B8%D0%B5_%D0%B8%D0%B3%D1%80%D1%8B_2004" TargetMode="External"/><Relationship Id="rId16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9" TargetMode="External"/><Relationship Id="rId20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5%D0%BC%D0%BF%D0%B8%D0%BE%D0%BD%D0%B0%D1%82_%D0%BC%D0%B8%D1%80%D0%B0_%D0%BF%D0%BE_%D0%B1%D0%BE%D1%80%D1%8C%D0%B1%D0%B5_2009" TargetMode="External"/><Relationship Id="rId11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2" TargetMode="External"/><Relationship Id="rId24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3" TargetMode="External"/><Relationship Id="rId5" Type="http://schemas.openxmlformats.org/officeDocument/2006/relationships/hyperlink" Target="https://ru.wikipedia.org/wiki/%D0%A7%D0%B5%D0%BC%D0%BF%D0%B8%D0%BE%D0%BD%D0%B0%D1%82_%D0%BC%D0%B8%D1%80%D0%B0_%D0%BF%D0%BE_%D0%B1%D0%BE%D1%80%D1%8C%D0%B1%D0%B5_2007" TargetMode="External"/><Relationship Id="rId15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7" TargetMode="External"/><Relationship Id="rId23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0" TargetMode="External"/><Relationship Id="rId10" Type="http://schemas.openxmlformats.org/officeDocument/2006/relationships/hyperlink" Target="https://ru.wikipedia.org/wiki/%D0%A7%D0%B5%D0%BC%D0%BF%D0%B8%D0%BE%D0%BD%D0%B0%D1%82_%D0%95%D0%B2%D1%80%D0%BE%D0%BF%D1%8B_%D0%BF%D0%BE_%D0%B1%D0%BE%D1%80%D1%8C%D0%B1%D0%B5_2006" TargetMode="External"/><Relationship Id="rId19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1" TargetMode="External"/><Relationship Id="rId4" Type="http://schemas.openxmlformats.org/officeDocument/2006/relationships/hyperlink" Target="https://ru.wikipedia.org/wiki/%D0%A7%D0%B5%D0%BC%D0%BF%D0%B8%D0%BE%D0%BD%D0%B0%D1%82_%D0%BC%D0%B8%D1%80%D0%B0_%D0%BF%D0%BE_%D0%B1%D0%BE%D1%80%D1%8C%D0%B1%D0%B5_2006" TargetMode="External"/><Relationship Id="rId9" Type="http://schemas.openxmlformats.org/officeDocument/2006/relationships/hyperlink" Target="https://ru.wikipedia.org/wiki/%D0%A7%D0%B5%D0%BC%D0%BF%D0%B8%D0%BE%D0%BD%D0%B0%D1%82_%D0%95%D0%B2%D1%80%D0%BE%D0%BF%D1%8B_%D0%BF%D0%BE_%D0%B1%D0%BE%D1%80%D1%8C%D0%B1%D0%B5_2004" TargetMode="External"/><Relationship Id="rId14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06" TargetMode="External"/><Relationship Id="rId22" Type="http://schemas.openxmlformats.org/officeDocument/2006/relationships/hyperlink" Target="https://ru.wikipedia.org/wiki/%D0%A7%D0%B5%D0%BC%D0%BF%D0%B8%D0%BE%D0%BD%D0%B0%D1%82_%D0%A0%D0%BE%D1%81%D1%81%D0%B8%D0%B8_%D0%BF%D0%BE_%D0%B2%D0%BE%D0%BB%D1%8C%D0%BD%D0%BE%D0%B9_%D0%B1%D0%BE%D1%80%D1%8C%D0%B1%D0%B5_201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4%D1%80%D0%B8%D0%B4" TargetMode="External"/><Relationship Id="rId13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6" TargetMode="External"/><Relationship Id="rId18" Type="http://schemas.openxmlformats.org/officeDocument/2006/relationships/hyperlink" Target="https://ru.wikipedia.org/wiki/%D0%92%D0%B0%D1%80%D1%88%D0%B0%D0%B2%D0%B0" TargetMode="External"/><Relationship Id="rId3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1" TargetMode="External"/><Relationship Id="rId21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10" TargetMode="External"/><Relationship Id="rId7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3" TargetMode="External"/><Relationship Id="rId12" Type="http://schemas.openxmlformats.org/officeDocument/2006/relationships/hyperlink" Target="https://ru.wikipedia.org/wiki/%D0%A3%D0%B7%D0%B1%D0%B5%D0%BA%D0%B8%D1%81%D1%82%D0%B0%D0%BD" TargetMode="External"/><Relationship Id="rId17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8" TargetMode="External"/><Relationship Id="rId2" Type="http://schemas.openxmlformats.org/officeDocument/2006/relationships/hyperlink" Target="https://ru.wikipedia.org/wiki/%D0%90%D0%BD%D0%B4%D0%B8%D0%B5%D0%B2,_%D0%A1%D0%BE%D1%81%D0%BB%D0%B0%D0%BD_%D0%9F%D0%B5%D1%82%D1%80%D0%BE%D0%B2%D0%B8%D1%87" TargetMode="External"/><Relationship Id="rId16" Type="http://schemas.openxmlformats.org/officeDocument/2006/relationships/hyperlink" Target="https://ru.wikipedia.org/wiki/%D0%9E%D0%B1%D1%8A%D0%B5%D0%B4%D0%B8%D0%BD%D1%91%D0%BD%D0%BD%D1%8B%D0%B9_%D0%BC%D0%B8%D1%80_%D0%B1%D0%BE%D1%80%D1%8C%D0%B1%D1%8B" TargetMode="External"/><Relationship Id="rId20" Type="http://schemas.openxmlformats.org/officeDocument/2006/relationships/hyperlink" Target="https://ru.wikipedia.org/wiki/%D0%9A%D0%B8%D0%B5%D0%B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8%D1%86%D1%86%D0%B0" TargetMode="External"/><Relationship Id="rId11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5" TargetMode="External"/><Relationship Id="rId5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2" TargetMode="External"/><Relationship Id="rId15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7" TargetMode="Externa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9" TargetMode="External"/><Relationship Id="rId4" Type="http://schemas.openxmlformats.org/officeDocument/2006/relationships/hyperlink" Target="https://ru.wikipedia.org/wiki/%D0%9D%D0%B0%D0%BD%D0%B8%D0%B5%D0%B2,_%D0%9E%D0%BB%D0%B5%D0%B3_%D0%92%D0%BB%D0%B0%D0%B4%D0%B8%D0%BC%D0%B8%D1%80%D0%BE%D0%B2%D0%B8%D1%87" TargetMode="External"/><Relationship Id="rId9" Type="http://schemas.openxmlformats.org/officeDocument/2006/relationships/hyperlink" Target="https://ru.wikipedia.org/wiki/%D0%93%D0%B0%D1%86%D0%B0%D0%BB%D0%BE%D0%B2,_%D0%A5%D0%B0%D0%B4%D0%B6%D0%B8%D0%BC%D1%83%D1%80%D0%B0%D1%82_%D0%A1%D0%BE%D0%BB%D1%82%D0%B0%D0%BD%D0%BE%D0%B2%D0%B8%D1%87#cite_note-4" TargetMode="External"/><Relationship Id="rId14" Type="http://schemas.openxmlformats.org/officeDocument/2006/relationships/hyperlink" Target="https://ru.wikipedia.org/wiki/%D0%A6%D0%A1%D0%9A%D0%90" TargetMode="External"/><Relationship Id="rId2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399472"/>
            <a:ext cx="8915399" cy="992037"/>
          </a:xfrm>
        </p:spPr>
        <p:txBody>
          <a:bodyPr/>
          <a:lstStyle/>
          <a:p>
            <a:r>
              <a:rPr lang="ru-RU" dirty="0" smtClean="0"/>
              <a:t>Борцы Осетии.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391509"/>
            <a:ext cx="8915399" cy="512153"/>
          </a:xfrm>
        </p:spPr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Хубецова</a:t>
            </a:r>
            <a:r>
              <a:rPr lang="ru-RU" dirty="0" smtClean="0"/>
              <a:t> Маргарита.</a:t>
            </a:r>
            <a:endParaRPr lang="ru-RU" dirty="0"/>
          </a:p>
        </p:txBody>
      </p:sp>
      <p:pic>
        <p:nvPicPr>
          <p:cNvPr id="4" name="Рисунок 3" descr="https://www.azerisport.com/images/articles/2016/06/12/20160612183529390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54217"/>
            <a:ext cx="5940425" cy="394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creen-ad.ru/inc/upload/0156-3374-3223-72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9" y="357300"/>
            <a:ext cx="4051389" cy="27999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096000" y="357300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/>
              <a:t>Спортивные </a:t>
            </a:r>
            <a:r>
              <a:rPr lang="ru-RU" sz="2400" u="sng" dirty="0" smtClean="0"/>
              <a:t>достижения </a:t>
            </a:r>
          </a:p>
          <a:p>
            <a:r>
              <a:rPr lang="ru-RU" dirty="0" err="1" smtClean="0"/>
              <a:t>Хетага</a:t>
            </a:r>
            <a:r>
              <a:rPr lang="ru-RU" dirty="0" smtClean="0"/>
              <a:t> </a:t>
            </a:r>
            <a:r>
              <a:rPr lang="ru-RU" dirty="0" err="1" smtClean="0"/>
              <a:t>Цаболова</a:t>
            </a:r>
            <a:endParaRPr lang="ru-RU" dirty="0"/>
          </a:p>
          <a:p>
            <a:r>
              <a:rPr lang="ru-RU" dirty="0"/>
              <a:t>•	Чемпионат России </a:t>
            </a:r>
            <a:r>
              <a:rPr lang="ru-RU" dirty="0" smtClean="0"/>
              <a:t>по </a:t>
            </a:r>
            <a:r>
              <a:rPr lang="ru-RU" dirty="0"/>
              <a:t>вольной борьбе 2020 года — </a:t>
            </a:r>
            <a:r>
              <a:rPr lang="ru-RU" dirty="0" smtClean="0"/>
              <a:t>второе место </a:t>
            </a:r>
            <a:r>
              <a:rPr lang="ru-RU" dirty="0"/>
              <a:t>;</a:t>
            </a:r>
          </a:p>
          <a:p>
            <a:r>
              <a:rPr lang="ru-RU" dirty="0"/>
              <a:t>•	Чемпионат России по вольной борьбе 2019 года — </a:t>
            </a:r>
            <a:r>
              <a:rPr lang="ru-RU" dirty="0" smtClean="0"/>
              <a:t>второе место </a:t>
            </a:r>
            <a:r>
              <a:rPr lang="ru-RU" dirty="0"/>
              <a:t>;</a:t>
            </a:r>
          </a:p>
          <a:p>
            <a:r>
              <a:rPr lang="ru-RU" dirty="0"/>
              <a:t>•	Чемпионат России по вольной борьбе 2018 года — </a:t>
            </a:r>
            <a:r>
              <a:rPr lang="ru-RU" dirty="0" smtClean="0"/>
              <a:t>второе место </a:t>
            </a:r>
            <a:r>
              <a:rPr lang="ru-RU" dirty="0"/>
              <a:t>;</a:t>
            </a:r>
          </a:p>
          <a:p>
            <a:r>
              <a:rPr lang="ru-RU" dirty="0"/>
              <a:t>•	Чемпионат России по вольной борьбе 2017 года — </a:t>
            </a:r>
            <a:r>
              <a:rPr lang="ru-RU" dirty="0" smtClean="0"/>
              <a:t> первое место </a:t>
            </a:r>
            <a:r>
              <a:rPr lang="ru-RU" dirty="0"/>
              <a:t>;</a:t>
            </a:r>
          </a:p>
          <a:p>
            <a:r>
              <a:rPr lang="ru-RU" dirty="0"/>
              <a:t>•	Чемпионат мира по борьбе 2014 года — </a:t>
            </a:r>
            <a:r>
              <a:rPr lang="ru-RU" dirty="0" smtClean="0"/>
              <a:t>первое место </a:t>
            </a:r>
            <a:r>
              <a:rPr lang="ru-RU" dirty="0"/>
              <a:t>;</a:t>
            </a:r>
          </a:p>
          <a:p>
            <a:r>
              <a:rPr lang="ru-RU" dirty="0"/>
              <a:t>•	Чемпионат России по вольной борьбе 2014 года —  </a:t>
            </a:r>
            <a:r>
              <a:rPr lang="ru-RU" dirty="0" smtClean="0"/>
              <a:t>первое место;</a:t>
            </a:r>
            <a:endParaRPr lang="ru-RU" dirty="0"/>
          </a:p>
          <a:p>
            <a:r>
              <a:rPr lang="ru-RU" dirty="0"/>
              <a:t>•	2 место на Гран-при Иван Ярыгин (2012);</a:t>
            </a:r>
          </a:p>
          <a:p>
            <a:r>
              <a:rPr lang="ru-RU" dirty="0"/>
              <a:t>•	3 место на Гран-при Иван Ярыгин (2014);</a:t>
            </a:r>
          </a:p>
          <a:p>
            <a:r>
              <a:rPr lang="ru-RU" dirty="0"/>
              <a:t>•	3 место на Гран-при Иван Ярыгин (2020)</a:t>
            </a:r>
          </a:p>
          <a:p>
            <a:r>
              <a:rPr lang="ru-RU" dirty="0"/>
              <a:t>•	Победитель первенства России среди юниоров (2011);</a:t>
            </a:r>
          </a:p>
          <a:p>
            <a:r>
              <a:rPr lang="ru-RU" dirty="0"/>
              <a:t>•	Победитель первенства мира среди юниоров (2011).</a:t>
            </a:r>
          </a:p>
        </p:txBody>
      </p:sp>
      <p:pic>
        <p:nvPicPr>
          <p:cNvPr id="19" name="Рисунок 18" descr="https://gorets-media.ru/uploads/images/Gorets_goda-2014/.thumbs/0c396e323cd885d87ca7d6c937c2f748_920_549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8" y="3408512"/>
            <a:ext cx="4051389" cy="288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3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.unitedworldwrestling.org/sites/default/files/styles/max_2600_3_2/public/2018-11/Fs%2086kg%20Artur%20NAIFONOV%20%28RUS%29.jpg?itok=KcPhpUO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2" y="140243"/>
            <a:ext cx="3740840" cy="203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sports.ru/dynamic_images/post/279/994/8/share/58ba8c_no_tex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2" y="2316320"/>
            <a:ext cx="3740840" cy="219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bs.twimg.com/media/EBNB-n3XYAA0iWE.jpg:lar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2" y="4651859"/>
            <a:ext cx="3740841" cy="20617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520242" y="0"/>
            <a:ext cx="7786778" cy="689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r>
              <a:rPr lang="ru-RU" sz="28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Артур </a:t>
            </a:r>
            <a:r>
              <a:rPr lang="ru-RU" sz="2400" dirty="0" err="1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Найфонов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Первенство России, 21—23 апреля 2017, Владикавказ: (84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Первенство мира среди юниоров, 1 августа 2017, Тампере (Финляндия): (84 кг)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Международного турнира по вольной борьбе на призы серебряного призёра Олимпиады-88 Степана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Саргисяна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7—8 октября 2017, Армения: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Бронзовый призер XIV Международного турнира по вольной борьбе на призы вице-президента Федерации спортивной борьбы России В. Н.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26—30 октября 2017, Нефтеюганск: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56 Международного турнира Дан Колов и Никола Петрова, 22—25 марта 2018, Болгария: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1 Международного турнира по вольной борьбе «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Aланы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18—19 ноября 2018, Владикавказ: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Бронзовый призер Международного турнира Гран-при «Иван Ярыгин», 26—28 января 2018, Красноярск: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Серебряный призер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емпионат России по вольной борьбе 2018"/>
              </a:rPr>
              <a:t>Чемпионата России по вольной борьбе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2-6 августа 2018, Одинцово: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Чемпионат России по вольной борьбе 2019"/>
              </a:rPr>
              <a:t>Чемпион России по вольной борьбе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4-8 июля 2019, Сочи: (86 кг).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Серебряный призер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Чемпионат России по вольной борьбе 2020"/>
              </a:rPr>
              <a:t>Чемпионата России по вольной борьбе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15-18 октября 2020, Наро-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Форминск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(86 кг).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bzor.press/assets/images/assets/images/2020/04/104987/h0cw7l-15871009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6" y="198408"/>
            <a:ext cx="4321833" cy="321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vatars.mds.yandex.net/get-zen_doc/3828869/pub_5f40b6e6b7d0fb2734897cf0_5f40c32f18388d1aa5671355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3554082"/>
            <a:ext cx="4321834" cy="3166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73636" y="198408"/>
            <a:ext cx="567905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Спортивные достижения </a:t>
            </a:r>
            <a:endParaRPr lang="ru-RU" sz="2800" dirty="0" smtClean="0"/>
          </a:p>
          <a:p>
            <a:r>
              <a:rPr lang="ru-RU" dirty="0" smtClean="0"/>
              <a:t>Заурбека </a:t>
            </a:r>
            <a:r>
              <a:rPr lang="ru-RU" dirty="0" err="1" smtClean="0"/>
              <a:t>Сидакова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•Бронзовый </a:t>
            </a:r>
            <a:r>
              <a:rPr lang="ru-RU" dirty="0"/>
              <a:t>призер Чемпионата России по вольной борьбе 2020 года;</a:t>
            </a:r>
          </a:p>
          <a:p>
            <a:r>
              <a:rPr lang="ru-RU" dirty="0" smtClean="0"/>
              <a:t>•Чемпион </a:t>
            </a:r>
            <a:r>
              <a:rPr lang="ru-RU" dirty="0"/>
              <a:t>мира по вольной борьбе 2019 года;</a:t>
            </a:r>
          </a:p>
          <a:p>
            <a:r>
              <a:rPr lang="ru-RU" dirty="0" smtClean="0"/>
              <a:t>•Чемпион </a:t>
            </a:r>
            <a:r>
              <a:rPr lang="ru-RU" dirty="0"/>
              <a:t>Кубка мира 2019 года;</a:t>
            </a:r>
          </a:p>
          <a:p>
            <a:r>
              <a:rPr lang="ru-RU" dirty="0" smtClean="0"/>
              <a:t>•Чемпион </a:t>
            </a:r>
            <a:r>
              <a:rPr lang="ru-RU" dirty="0"/>
              <a:t>на Гран-При Ивана Ярыгина 2019 года;</a:t>
            </a:r>
          </a:p>
          <a:p>
            <a:r>
              <a:rPr lang="ru-RU" dirty="0" smtClean="0"/>
              <a:t>•Чемпион </a:t>
            </a:r>
            <a:r>
              <a:rPr lang="ru-RU" dirty="0"/>
              <a:t>мира по вольной борьбе 2018 года;</a:t>
            </a:r>
          </a:p>
          <a:p>
            <a:r>
              <a:rPr lang="ru-RU" dirty="0" smtClean="0"/>
              <a:t>• </a:t>
            </a:r>
            <a:r>
              <a:rPr lang="ru-RU" dirty="0"/>
              <a:t>Чемпион России по вольной борьбе 2018 года;</a:t>
            </a:r>
          </a:p>
          <a:p>
            <a:r>
              <a:rPr lang="ru-RU" dirty="0" smtClean="0"/>
              <a:t>• </a:t>
            </a:r>
            <a:r>
              <a:rPr lang="ru-RU" dirty="0"/>
              <a:t>Серебряный призер Гран-При Ивана Ярыгина 2018 года;</a:t>
            </a:r>
          </a:p>
          <a:p>
            <a:r>
              <a:rPr lang="ru-RU" dirty="0" smtClean="0"/>
              <a:t>•Серебряный </a:t>
            </a:r>
            <a:r>
              <a:rPr lang="ru-RU" dirty="0"/>
              <a:t>призер Гран-При Ивана Ярыгина 2017 года;</a:t>
            </a:r>
          </a:p>
          <a:p>
            <a:r>
              <a:rPr lang="ru-RU" dirty="0" smtClean="0"/>
              <a:t>•Чемпион </a:t>
            </a:r>
            <a:r>
              <a:rPr lang="ru-RU" dirty="0"/>
              <a:t>России по вольной борьбе 2016 года;</a:t>
            </a:r>
          </a:p>
          <a:p>
            <a:r>
              <a:rPr lang="ru-RU" dirty="0" smtClean="0"/>
              <a:t>• </a:t>
            </a:r>
            <a:r>
              <a:rPr lang="ru-RU" dirty="0"/>
              <a:t>Чемпион на Гран-При Ивана Ярыгина 2016 года;</a:t>
            </a:r>
          </a:p>
          <a:p>
            <a:r>
              <a:rPr lang="ru-RU" dirty="0" smtClean="0"/>
              <a:t>•Бронзовый </a:t>
            </a:r>
            <a:r>
              <a:rPr lang="ru-RU" dirty="0"/>
              <a:t>призер на Гран-При Ивана Ярыгина 2015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239" y="396816"/>
            <a:ext cx="5943600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r>
              <a:rPr lang="ru-RU" sz="24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Сослана </a:t>
            </a:r>
            <a:r>
              <a:rPr lang="ru-RU" sz="2400" dirty="0" err="1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Рамонова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Олимпийский чемпион (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Вольная борьба на летних Олимпийских играх 2016 — до 65 кг (мужчины)"/>
              </a:rPr>
              <a:t>2016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мира (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Чемпионат мира по борьбе 2014"/>
              </a:rPr>
              <a:t>2014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Бронзовый призёр чемпионата мира (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Чемпионат мира по борьбе 2015"/>
              </a:rPr>
              <a:t>2015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чемпион России (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емпионат России по вольной борьбе 2014"/>
              </a:rPr>
              <a:t>2014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Чемпионат России по вольной борьбе 2016"/>
              </a:rPr>
              <a:t>2016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вице-чемпион России (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Чемпионат России по вольной борьбе 2013"/>
              </a:rPr>
              <a:t>2013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Чемпионат России по вольной борьбе 2015"/>
              </a:rPr>
              <a:t>2015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Бронзовый призёр чемпионата России (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Чемпионат России по вольной борьбе 2012"/>
              </a:rPr>
              <a:t>2012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серебряный призёр Кубка мира (2013, 2014);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Трёхкратный победитель Кубка Европейских наций (2011, 2012, 2013)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Серебряный призёр Кубка 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Кадыров, Рамзан Ахматович"/>
              </a:rPr>
              <a:t>Рамзана Кадырова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(2012);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media.abon-news.ru/2019/11/fs-65kg-ramonov-rus-df.-asgarov-aze-2.jpg?v=15749330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3312543"/>
            <a:ext cx="4063041" cy="333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vatars.mds.yandex.net/get-zen_doc/1532998/pub_5eda0bf16601df3182e2603a_5eda0db342e4e30c49d3cad4/scale_120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72529"/>
            <a:ext cx="4063041" cy="302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5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39" y="1077222"/>
            <a:ext cx="5727940" cy="476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турнира «Вацлав Циолковский» (2011, 2014);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Бронзовый призёр международного турнира «Вацлав Циолковский» (2015);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турнира памяти 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Нусуев, Шевалье Семандуевич"/>
              </a:rPr>
              <a:t>Шевалье </a:t>
            </a:r>
            <a:r>
              <a:rPr lang="ru-RU" sz="2000" dirty="0" err="1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Нусуев, Шевалье Семандуевич"/>
              </a:rPr>
              <a:t>Нусуева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(2013,2015,2017);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турнира на призы 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Андиев, Сослан Петрович"/>
              </a:rPr>
              <a:t>Сослана Андиева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(2007);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Серебряный призёр международного турнира «Гран-при Киев» (2009);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чемпион Европы среди кадетов (2007, 2008). Чемпион мира среди военнослужащих 2017 года.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-cdn.sportbox.ru/images/styles/upload/fp_fotos/c2/50/ea580fbee2ff9eaec34bddd7e0601dc357ba8e4c8b25b9013144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92" y="693119"/>
            <a:ext cx="4908431" cy="553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6.userapi.com/c840630/v840630607/5173c/8_3Ww7bry3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39" y="428824"/>
            <a:ext cx="4936970" cy="609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44264" y="650822"/>
            <a:ext cx="5055079" cy="581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достижения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Бронзовый призёр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етние Олимпийские игры 2008"/>
              </a:rPr>
              <a:t>Олимпийских игр в Пекине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Четырёхкратный чемпион мира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Чемпионат мира по борьбе 2007"/>
              </a:rPr>
              <a:t>2007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Чемпионат мира по борьбе 2008"/>
              </a:rPr>
              <a:t>2009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Чемпионат мира по борьбе 2010"/>
              </a:rPr>
              <a:t>2010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Чемпионат мира по борьбе 2011"/>
              </a:rPr>
              <a:t>2011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Серебряный призёр чемпионата мира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Чемпионат мира по борьбе 2006"/>
              </a:rPr>
              <a:t>2006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Чемпион Европы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Чемпионат Европы по борьбе 2007"/>
              </a:rPr>
              <a:t>2007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Двукратный обладатель кубка мира (2010, 2011);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Двукратный призёр кубка мира (2006 — Серебро; 2009 — Бронза);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Пятикратный чемпион России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Чемпионат России по вольной борьбе 2006"/>
              </a:rPr>
              <a:t>2006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Чемпионат России по вольной борьбе 2009"/>
              </a:rPr>
              <a:t>2009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Чемпионат России по вольной борьбе 2010"/>
              </a:rPr>
              <a:t>2010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Чемпионат России по вольной борьбе 2011"/>
              </a:rPr>
              <a:t>2011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Чемпионат России по вольной борьбе 2012"/>
              </a:rPr>
              <a:t>2012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Двукратный победитель международного турнира «Гран-при Иван Ярыгин» (2007, 2008).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0875" y="673319"/>
            <a:ext cx="5043577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Медаль ордена "/>
              </a:rPr>
              <a:t>Медаль ордена «За заслуги перед Отечеством»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 степени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13 августа"/>
              </a:rPr>
              <a:t>13 августа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2012 год"/>
              </a:rPr>
              <a:t>2012 года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большой вклад в развитие физической культуры и спорта, высокие спортивные достижения на Играх XXX Олимпиады 2012 года в городе Лондоне (Великобритания)</a:t>
            </a:r>
            <a:r>
              <a:rPr lang="ru-RU" u="sng" baseline="300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[7]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ордена «За заслуги перед Отечеством» II степени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2 августа"/>
              </a:rPr>
              <a:t>2 августа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2009 год"/>
              </a:rPr>
              <a:t>2009 года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большой вклад в развитие физической культуры и спорта, высокие спортивные достижения на Играх XXIX Олимпиады 2008 года в Пекине</a:t>
            </a:r>
            <a:r>
              <a:rPr lang="ru-RU" u="sng" baseline="300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[8]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Заслуженный мастер спорта России"/>
              </a:rPr>
              <a:t>Заслуженный мастер спорта России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Мастер спорта России международного класса"/>
              </a:rPr>
              <a:t>Мастер спорта России международного класса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putnik-ossetia.ru/images/621/76/6217690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7" y="1259325"/>
            <a:ext cx="5940425" cy="4580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9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gion15.ru/wp-content/uploads/2018/12/imag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5" y="390730"/>
            <a:ext cx="4684142" cy="330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-cdn.sportbox.ru/images/styles/960_auto/fp_fotos/c4/89/fb1c7fc617742e21b7463d1bb3bfa36d5b51f4d457b6c4823620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5" y="4212799"/>
            <a:ext cx="4750131" cy="2455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633713" y="929124"/>
            <a:ext cx="4994694" cy="451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Общественное признание.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Почётный гражданин города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Беслан"/>
              </a:rPr>
              <a:t>Беслан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августа 2014 года переулок Церетели в городе Беслан, был переименован в переулок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Кудухова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Посмертно введен в Зал славы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Объединённый мир борьбы"/>
              </a:rPr>
              <a:t>Международной федерации объединенных стилей борьбы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районном центре поселка городского типа 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Ленингор"/>
              </a:rPr>
              <a:t>Ленингор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Южная Осетия"/>
              </a:rPr>
              <a:t>Южная Осетия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честь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Кудухова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названа центральная улица.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Краснодаре проводится ежегодный турнир памяти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Бесика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Кудухова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189" y="3765300"/>
            <a:ext cx="7358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Борьба́ — единоборство, рукопашная схватка двух людей, в которой каждый старается осилить другого, свалив его с ног.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Боре́ц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участник борьбы. Борцовская схватка может состояться как с практической целью (боевые действия, самооборона и т. п.), так и с состязательной целью...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Борьба - это один из древнейших видов единоборств. Видов борьбы большое количество. Но хотелось бы обсудить самые распространенные в России: вольная, греко-римская, дзюдо, самбо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3" y="250166"/>
            <a:ext cx="4908430" cy="33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EVzZzjIXsAAgNUe.jpg:lar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32" y="138228"/>
            <a:ext cx="4612106" cy="6469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90581" y="138228"/>
            <a:ext cx="5469147" cy="598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Сослан </a:t>
            </a:r>
            <a:r>
              <a:rPr lang="ru-RU" sz="24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Андиев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Олимпийских игр (1976, 1980) в супертяжёлом весе, первый осетин — олимпийский чемпион;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мира (1973, 1975, 1977, 1978);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Обладатель Кубка мира (1973, 1976, 1981), серебряный призёр Кубка мира (1978, 1980);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Европы (1974, 1975, 1982);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Серебряный призёр чемпионата мира (1974);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Чемпион СССР (1973, 1974, 1975, 1976, 1977, 1978, 1980);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Абсолютный чемпион СССР (1976);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Заслуженный мастер спорта СССР"/>
              </a:rPr>
              <a:t>Заслуженный мастер спорта СССР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культуры Северо-Осетинской АССР;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Заслуженный тренер РСФСР"/>
              </a:rPr>
              <a:t>Заслуженный тренер РСФСР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Заслуженный работник физической культуры РСФСР"/>
              </a:rPr>
              <a:t>Заслуженный работник физической культуры РСФСР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20 декабря"/>
              </a:rPr>
              <a:t>20 декабря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1991 год"/>
              </a:rPr>
              <a:t>1991 года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заслуги в развитии физической культуры и спорта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[5]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kavkaz.ru/assets/images_cache/3cbc85cfa8e6b5c8972ce786289fc5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9" y="1302590"/>
            <a:ext cx="5850369" cy="37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4061" y="0"/>
            <a:ext cx="5727939" cy="671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Орден Почёта (Россия)"/>
              </a:rPr>
              <a:t>Орден Почёта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16 октября"/>
              </a:rPr>
              <a:t>16 октября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2002 год"/>
              </a:rPr>
              <a:t>2002 года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заслуги в развитии физической культуры и спорта, многолетний добросовестный труд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[6]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Орден Дружбы (Россия)"/>
              </a:rPr>
              <a:t>Орден Дружбы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22 января"/>
              </a:rPr>
              <a:t>22 января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1997 год"/>
              </a:rPr>
              <a:t>1997 года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заслуги перед государством, большой вклад в укрепление дружбы и сотрудничества между народами, многолетнюю плодотворную деятельность в области культуры и искусства, высокие достижения в развитии физической культуры и спорта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[7]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Орден Трудового Красного Знамени"/>
              </a:rPr>
              <a:t>Орден Трудового Красного Знамени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24 сентября"/>
              </a:rPr>
              <a:t>24 сентября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1980 год"/>
              </a:rPr>
              <a:t>1980 года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высокие спортивные достижения и успехи в развитии физической культуры и спорта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[8]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Орден Дружбы народов"/>
              </a:rPr>
              <a:t>Орден Дружбы народов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10 сентября"/>
              </a:rPr>
              <a:t>10 сентября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1976 год"/>
              </a:rPr>
              <a:t>1976 года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высокие спортивные достижения на соревнованиях XXI летних Олимпийских игр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[9]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Золотой орден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 tooltip="Объединённый мир борьбы"/>
              </a:rPr>
              <a:t>Международной федерации спортивной борьбы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(FILA);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 «Во Славу Осетии».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9804/u138330229/152821483/y_583600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96" y="176841"/>
            <a:ext cx="3053451" cy="40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patriot-rus.ru/assets/images/2019/iyun/osetiya.-arsen-kopi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37" y="4416724"/>
            <a:ext cx="3614168" cy="2226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704936" y="468616"/>
            <a:ext cx="6096000" cy="50612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r>
              <a:rPr lang="ru-RU" sz="24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Арсен </a:t>
            </a:r>
            <a:r>
              <a:rPr lang="ru-RU" sz="2400" dirty="0" err="1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Фадзаев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олимпийский чемпион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Борьба на летних Олимпийских играх 1988"/>
              </a:rPr>
              <a:t>1988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Борьба на летних Олимпийских играх 1992"/>
              </a:rPr>
              <a:t>1992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Шестикратный чемпион мира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Чемпионат мира по борьбе 1983"/>
              </a:rPr>
              <a:t>1983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Чемпионат мира по борьбе 1985"/>
              </a:rPr>
              <a:t>1985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Чемпионат мира по борьбе 1986"/>
              </a:rPr>
              <a:t>1986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Чемпионат мира по борьбе 1987"/>
              </a:rPr>
              <a:t>1987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Чемпионат мира по борьбе 1990"/>
              </a:rPr>
              <a:t>1990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Чемпионат мира по борьбе 1991"/>
              </a:rPr>
              <a:t>1991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Четырёхкратный чемпион Европы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Чемпионат Европы по борьбе 1984"/>
              </a:rPr>
              <a:t>1984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Чемпионат Европы по борьбе 1985"/>
              </a:rPr>
              <a:t>1985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Чемпионат Европы по борьбе 1987"/>
              </a:rPr>
              <a:t>1987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Чемпионат Европы по борьбе 1988"/>
              </a:rPr>
              <a:t>1988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Четырёхкратный чемпион СССР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Чемпионат СССР по вольной борьбе 1983"/>
              </a:rPr>
              <a:t>1983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Чемпионат СССР по вольной борьбе 1986"/>
              </a:rPr>
              <a:t>1986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Чемпионат СССР по вольной борьбе 1989"/>
              </a:rPr>
              <a:t>1989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 tooltip="Чемпионат СССР по вольной борьбе 1990"/>
              </a:rPr>
              <a:t>1990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Четырёхкратный обладатель Кубка мира (1983, 1985, 1986, 1989);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международных соревнований «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 tooltip="Дружба-84"/>
              </a:rPr>
              <a:t>Дружба-84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 tooltip="Летняя Спартакиада народов СССР 1983"/>
              </a:rPr>
              <a:t>Спартакиады народов СССР 1983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 tooltip="Игры доброй воли 1986"/>
              </a:rPr>
              <a:t>Игр «Доброй воли» 1986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668" y="677241"/>
            <a:ext cx="5676181" cy="490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r>
              <a:rPr lang="ru-RU" sz="2400" dirty="0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Артур </a:t>
            </a:r>
            <a:r>
              <a:rPr lang="ru-RU" sz="2400" dirty="0" err="1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Таймазов</a:t>
            </a:r>
            <a:endParaRPr lang="ru-RU" sz="2400" dirty="0" smtClean="0">
              <a:solidFill>
                <a:srgbClr val="5459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Олимпийский чемпион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Летние Олимпийские игры 2004"/>
              </a:rPr>
              <a:t>2004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Серебряный призёр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Летние Олимпийские игры 2000"/>
              </a:rPr>
              <a:t>Олимпийских игр 2000 года в Сиднее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чемпион мира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Чемпионат мира по борьбе 2003"/>
              </a:rPr>
              <a:t>2003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емпионат мира по борьбе 2006"/>
              </a:rPr>
              <a:t>2006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Трёхкратный призёр чемпионатов мира (Серебро 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Чемпионат мира по борьбе 2001"/>
              </a:rPr>
              <a:t>2001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Чемпионат мира по борьбе 2010"/>
              </a:rPr>
              <a:t>2010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Бронза 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Чемпионат мира по борьбе 2007"/>
              </a:rPr>
              <a:t>2007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чемпион Азии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Чемпионат Азии по борьбе 2000"/>
              </a:rPr>
              <a:t>2000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Чемпионат Азии по борьбе 2011"/>
              </a:rPr>
              <a:t>2011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Трёхкратный победитель Азиатских игр (2002, 2006, 2010).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84048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yahooeu.ru/uploads/posts/2019-01/1548089913_artur-taymazov-2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8" y="241373"/>
            <a:ext cx="4517217" cy="273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td3.mycdn.me/image?id=527117441268&amp;t=20&amp;plc=MOBILE&amp;tkn=*h0g6oI3xbBjtBWDvUQW2yeZnvWI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28" y="3338423"/>
            <a:ext cx="4517218" cy="336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4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s.sport-express.ru/userfiles/materials/40/403108/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10" y="160092"/>
            <a:ext cx="3840408" cy="293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16.stc.all.kpcdn.net/share/i/12/4012602/wr-9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10" y="3467819"/>
            <a:ext cx="3840409" cy="28898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96000" y="1689084"/>
            <a:ext cx="6096000" cy="30896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3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Хасан </a:t>
            </a:r>
            <a:r>
              <a:rPr lang="ru-RU" sz="2400" dirty="0" err="1" smtClean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Бароев</a:t>
            </a:r>
            <a:endParaRPr lang="ru-RU" sz="2400" dirty="0" smtClean="0">
              <a:solidFill>
                <a:srgbClr val="5459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Летние Олимпийские игры 2004"/>
              </a:rPr>
              <a:t>Олимпийский чемпион 2004 года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чемпион мира (2003 и 2006)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Двукратный чемпион Европы (2007 и 2011)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84048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324" y="17253"/>
            <a:ext cx="5641676" cy="624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r>
              <a:rPr lang="ru-RU" sz="24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Хаджимурада</a:t>
            </a:r>
            <a:r>
              <a:rPr lang="ru-RU" sz="2400" dirty="0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545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Гацалова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Летние Олимпийские игры 2004"/>
              </a:rPr>
              <a:t>Олимпийский чемпион в Афинах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Пятикратный чемпион мира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Чемпионат мира по борьбе 2005"/>
              </a:rPr>
              <a:t>2005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Чемпионат мира по борьбе 2006"/>
              </a:rPr>
              <a:t>2006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Чемпионат мира по борьбе 2007"/>
              </a:rPr>
              <a:t>2007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Чемпионат мира по борьбе 2009"/>
              </a:rPr>
              <a:t>2009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Чемпионат мира по борьбе 2013"/>
              </a:rPr>
              <a:t>2013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Трёхкратный чемпион Европы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Чемпионат Европы по борьбе 2003"/>
              </a:rPr>
              <a:t>2003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Чемпионат Европы по борьбе 2004"/>
              </a:rPr>
              <a:t>2004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Чемпионат Европы по борьбе 2006"/>
              </a:rPr>
              <a:t>2006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Трёхкратный обладатель Кубка мира (2002, 2004, 2007)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Восьмикратный чемпион России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Чемпионат России по вольной борьбе 2002"/>
              </a:rPr>
              <a:t>2002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Чемпионат России по вольной борьбе 2004"/>
              </a:rPr>
              <a:t>2004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Чемпионат России по вольной борьбе 2005"/>
              </a:rPr>
              <a:t>2005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Чемпионат России по вольной борьбе 2006"/>
              </a:rPr>
              <a:t>2006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Чемпионат России по вольной борьбе 2007"/>
              </a:rPr>
              <a:t>2007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Чемпионат России по вольной борьбе 2009"/>
              </a:rPr>
              <a:t>2009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Чемпионат России по вольной борьбе 2011"/>
              </a:rPr>
              <a:t>2011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Чемпионат России по вольной борьбе 2015"/>
              </a:rPr>
              <a:t>2015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Шестикратный призёр чемпионата России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 tooltip="Чемпионат России по вольной борьбе 2001"/>
              </a:rPr>
              <a:t>2001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 tooltip="Чемпионат России по вольной борьбе 2003"/>
              </a:rPr>
              <a:t>2003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 tooltip="Чемпионат России по вольной борьбе 2008"/>
              </a:rPr>
              <a:t>2008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 tooltip="Чемпионат России по вольной борьбе 2012"/>
              </a:rPr>
              <a:t>2012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Серебро;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 tooltip="Чемпионат России по вольной борьбе 2010"/>
              </a:rPr>
              <a:t>2010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 tooltip="Чемпионат России по вольной борьбе 2013"/>
              </a:rPr>
              <a:t>2013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Бронза);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турнира «Гран-при Иван Ярыгин» (2004);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Трижды призёр международного турнира «Гран-при Иван Ярыгин» (2002, 2008 — Серебро; 2001 — Бронза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43.userapi.com/c857024/v857024329/c8cb2/yepztjkvYL8.jpg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65" y="697736"/>
            <a:ext cx="4302784" cy="520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466543"/>
            <a:ext cx="6096000" cy="5838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турнира на призы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Андиев, Сослан Петрович"/>
              </a:rPr>
              <a:t>Сослана Андиева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(2002)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[1]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турнира памяти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Наниев, Олег Владимирович"/>
              </a:rPr>
              <a:t>Олега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Наниев, Олег Владимирович"/>
              </a:rPr>
              <a:t>Наниева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(2003)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[2]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турнира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Ницца"/>
              </a:rPr>
              <a:t>Ницце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(2003)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[3]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турнира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Мадрид"/>
              </a:rPr>
              <a:t>Мадриде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(2004)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[4]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кубка европейских чемпионов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Москва"/>
              </a:rPr>
              <a:t>Москве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(2004)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[5]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Обладатель кубка Независимости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Узбекистан"/>
              </a:rPr>
              <a:t>Узбекистане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(2006)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[6]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Обладатель командного кубка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ЦСКА"/>
              </a:rPr>
              <a:t>ЦСКА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Москва"/>
              </a:rPr>
              <a:t>Москве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(2007)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[7]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абсолютного чемпионата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Объединённый мир борьбы"/>
              </a:rPr>
              <a:t>FILA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(2008)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[8]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мемориала Циолковского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Варшава"/>
              </a:rPr>
              <a:t>Варшаве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(2009)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[9]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международного турнира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 tooltip="Киев"/>
              </a:rPr>
              <a:t>Киеве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(2010)</a:t>
            </a:r>
            <a:r>
              <a:rPr lang="ru-RU" sz="1400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[10]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02.fotocdn.net/s107/116991b230059b90/user_l/2341075218.jpg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7" y="1354347"/>
            <a:ext cx="5408763" cy="4700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458</Words>
  <Application>Microsoft Office PowerPoint</Application>
  <PresentationFormat>Широкоэкранный</PresentationFormat>
  <Paragraphs>142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Georgia</vt:lpstr>
      <vt:lpstr>Symbol</vt:lpstr>
      <vt:lpstr>Times New Roman</vt:lpstr>
      <vt:lpstr>Wingdings 3</vt:lpstr>
      <vt:lpstr>Легкий дым</vt:lpstr>
      <vt:lpstr>Борцы Осетии.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Борцы Осетии.</dc:title>
  <dc:creator>User</dc:creator>
  <cp:lastModifiedBy>User</cp:lastModifiedBy>
  <cp:revision>11</cp:revision>
  <dcterms:created xsi:type="dcterms:W3CDTF">2021-01-18T06:24:25Z</dcterms:created>
  <dcterms:modified xsi:type="dcterms:W3CDTF">2021-01-18T08:41:42Z</dcterms:modified>
</cp:coreProperties>
</file>