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56BA5"/>
    <a:srgbClr val="6E558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7" autoAdjust="0"/>
    <p:restoredTop sz="94624" autoAdjust="0"/>
  </p:normalViewPr>
  <p:slideViewPr>
    <p:cSldViewPr>
      <p:cViewPr>
        <p:scale>
          <a:sx n="83" d="100"/>
          <a:sy n="83" d="100"/>
        </p:scale>
        <p:origin x="-16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spd="slow" advClick="0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516216" y="3140968"/>
            <a:ext cx="2212818" cy="33037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836712"/>
            <a:ext cx="691276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6538" y="859649"/>
            <a:ext cx="65843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КОСТА –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НАША ГОРДОСТЬ.</a:t>
            </a:r>
            <a:endParaRPr lang="ru-RU" sz="5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D:\КОСТА ХЕТАГУРОВ\Kosta_XETAGU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40968"/>
            <a:ext cx="2212818" cy="330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ОСТА ХЕТАГУРОВ\im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3816423" cy="14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Одно из лучших творений 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Коста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рд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й, 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зым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й,</a:t>
            </a:r>
            <a:b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Гуыбыр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тызм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й,</a:t>
            </a:r>
            <a:b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рцы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мид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г,</a:t>
            </a:r>
            <a:b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Ныхасы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бады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ронд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Хъуыбады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ндырдз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гъд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lang="ru-RU" altLang="ru-RU" sz="2400" b="1" i="1" kern="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йд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гъ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лзад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ппуй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баззад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бындурыл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м-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иу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бафтыд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Уым-иу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кафыд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рдзыны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kern="0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мурыл</a:t>
            </a:r>
            <a:r>
              <a:rPr lang="ru-RU" altLang="ru-RU" sz="2400" b="1" i="1" kern="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endParaRPr lang="ru-RU" dirty="0"/>
          </a:p>
        </p:txBody>
      </p:sp>
      <p:pic>
        <p:nvPicPr>
          <p:cNvPr id="7171" name="Picture 3" descr="D:\КОСТА ХЕТАГУРОВ\kostavpyty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3323434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332092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03669" y="476672"/>
            <a:ext cx="2720259" cy="432048"/>
          </a:xfrm>
        </p:spPr>
        <p:txBody>
          <a:bodyPr/>
          <a:lstStyle/>
          <a:p>
            <a:r>
              <a:rPr lang="ru-RU" dirty="0" smtClean="0"/>
              <a:t>«Скорбящий ангел»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0" y="620688"/>
            <a:ext cx="3661246" cy="583264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Без матери, брошен отцом,</a:t>
            </a:r>
          </a:p>
          <a:p>
            <a:pPr marL="0" indent="0">
              <a:buNone/>
            </a:pPr>
            <a:r>
              <a:rPr lang="ru-RU" dirty="0"/>
              <a:t>Отчизну, родительский дом</a:t>
            </a:r>
          </a:p>
          <a:p>
            <a:pPr marL="0" indent="0">
              <a:buNone/>
            </a:pPr>
            <a:r>
              <a:rPr lang="ru-RU" dirty="0"/>
              <a:t>Оставил я в юные годы.</a:t>
            </a:r>
          </a:p>
          <a:p>
            <a:pPr marL="0" indent="0">
              <a:buNone/>
            </a:pPr>
            <a:r>
              <a:rPr lang="ru-RU" dirty="0"/>
              <a:t>В чужом, безучастном краю</a:t>
            </a:r>
          </a:p>
          <a:p>
            <a:pPr marL="0" indent="0">
              <a:buNone/>
            </a:pPr>
            <a:r>
              <a:rPr lang="ru-RU" dirty="0"/>
              <a:t>Весну проводил я свою,</a:t>
            </a:r>
          </a:p>
          <a:p>
            <a:pPr marL="0" indent="0">
              <a:buNone/>
            </a:pPr>
            <a:r>
              <a:rPr lang="ru-RU" dirty="0"/>
              <a:t>Встречая одни лишь невзгоды.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Сказал я: неси же домой –</a:t>
            </a:r>
          </a:p>
          <a:p>
            <a:pPr marL="0" indent="0">
              <a:buNone/>
            </a:pPr>
            <a:r>
              <a:rPr lang="ru-RU" dirty="0"/>
              <a:t>В Осетию, в край наш родной,</a:t>
            </a:r>
          </a:p>
          <a:p>
            <a:pPr marL="0" indent="0">
              <a:buNone/>
            </a:pPr>
            <a:r>
              <a:rPr lang="ru-RU" dirty="0"/>
              <a:t>Свое одинокое горе...</a:t>
            </a:r>
          </a:p>
          <a:p>
            <a:pPr marL="0" indent="0">
              <a:buNone/>
            </a:pPr>
            <a:r>
              <a:rPr lang="ru-RU" dirty="0"/>
              <a:t>И хлынули слезы из глаз,</a:t>
            </a:r>
          </a:p>
          <a:p>
            <a:pPr marL="0" indent="0">
              <a:buNone/>
            </a:pPr>
            <a:r>
              <a:rPr lang="ru-RU" dirty="0"/>
              <a:t>И радость в груди разлилась:</a:t>
            </a:r>
          </a:p>
          <a:p>
            <a:pPr marL="0" indent="0">
              <a:buNone/>
            </a:pPr>
            <a:r>
              <a:rPr lang="ru-RU" dirty="0"/>
              <a:t>Увидел я снежные горы.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Но более бедным, чем я,</a:t>
            </a:r>
          </a:p>
          <a:p>
            <a:pPr marL="0" indent="0">
              <a:buNone/>
            </a:pPr>
            <a:r>
              <a:rPr lang="ru-RU" dirty="0"/>
              <a:t>Вернувшись, нашел я тебя,</a:t>
            </a:r>
          </a:p>
          <a:p>
            <a:pPr marL="0" indent="0">
              <a:buNone/>
            </a:pPr>
            <a:r>
              <a:rPr lang="ru-RU" dirty="0"/>
              <a:t>Народ, изнуренный заботой.</a:t>
            </a:r>
          </a:p>
          <a:p>
            <a:pPr marL="0" indent="0">
              <a:buNone/>
            </a:pPr>
            <a:r>
              <a:rPr lang="ru-RU" dirty="0"/>
              <a:t>Нет места тебе ни в горах,</a:t>
            </a:r>
          </a:p>
          <a:p>
            <a:pPr marL="0" indent="0">
              <a:buNone/>
            </a:pPr>
            <a:r>
              <a:rPr lang="ru-RU" dirty="0"/>
              <a:t>Ни в наших привольных полях:</a:t>
            </a:r>
          </a:p>
          <a:p>
            <a:pPr marL="0" indent="0">
              <a:buNone/>
            </a:pPr>
            <a:r>
              <a:rPr lang="ru-RU" dirty="0"/>
              <a:t>Не стой, не ходи, не работай!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Достойных так мало у нас!</a:t>
            </a:r>
          </a:p>
          <a:p>
            <a:pPr marL="0" indent="0">
              <a:buNone/>
            </a:pPr>
            <a:r>
              <a:rPr lang="ru-RU" dirty="0"/>
              <a:t>И что мы такое сейчас?</a:t>
            </a:r>
          </a:p>
          <a:p>
            <a:pPr marL="0" indent="0">
              <a:buNone/>
            </a:pPr>
            <a:r>
              <a:rPr lang="ru-RU" dirty="0"/>
              <a:t>И чем мы со временем будем?</a:t>
            </a:r>
          </a:p>
          <a:p>
            <a:pPr marL="0" indent="0">
              <a:buNone/>
            </a:pPr>
            <a:r>
              <a:rPr lang="ru-RU" dirty="0"/>
              <a:t>Ползешь ты вслепую, мой край.</a:t>
            </a:r>
          </a:p>
          <a:p>
            <a:pPr marL="0" indent="0">
              <a:buNone/>
            </a:pPr>
            <a:r>
              <a:rPr lang="ru-RU" dirty="0"/>
              <a:t>Взгляни ж, </a:t>
            </a:r>
            <a:r>
              <a:rPr lang="ru-RU" dirty="0" err="1"/>
              <a:t>Уастырджи</a:t>
            </a:r>
            <a:r>
              <a:rPr lang="ru-RU" dirty="0"/>
              <a:t>, и не дай</a:t>
            </a:r>
          </a:p>
          <a:p>
            <a:pPr marL="0" indent="0">
              <a:buNone/>
            </a:pPr>
            <a:r>
              <a:rPr lang="ru-RU" dirty="0"/>
              <a:t>Погибнуть измученным людям!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9691" y="1772816"/>
            <a:ext cx="1584177" cy="23762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D:\КОСТА ХЕТАГУРОВ\0_32034_2870154f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2664296" cy="408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42025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208" y="548680"/>
            <a:ext cx="3008313" cy="56366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+mn-lt"/>
              </a:rPr>
              <a:t>Анна </a:t>
            </a:r>
            <a:r>
              <a:rPr lang="ru-RU" sz="2800" i="1" dirty="0" err="1" smtClean="0">
                <a:latin typeface="+mn-lt"/>
              </a:rPr>
              <a:t>Цаликова</a:t>
            </a:r>
            <a:endParaRPr lang="ru-RU" sz="2800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196752"/>
            <a:ext cx="5111750" cy="4680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Благодарю тебя за искреннее слово, </a:t>
            </a:r>
          </a:p>
          <a:p>
            <a:pPr marL="0" indent="0">
              <a:buNone/>
            </a:pPr>
            <a:r>
              <a:rPr lang="ru-RU" dirty="0"/>
              <a:t>Прости, прости навек! - Отвергнутый тобой, </a:t>
            </a:r>
          </a:p>
          <a:p>
            <a:pPr marL="0" indent="0">
              <a:buNone/>
            </a:pPr>
            <a:r>
              <a:rPr lang="ru-RU" dirty="0"/>
              <a:t>Я посох и суму благословляю снова, </a:t>
            </a:r>
          </a:p>
          <a:p>
            <a:pPr marL="0" indent="0">
              <a:buNone/>
            </a:pPr>
            <a:r>
              <a:rPr lang="ru-RU" dirty="0"/>
              <a:t>Благословляю жизнь, свободу и покой!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Благодарю тебя! - Ты снова возвратила</a:t>
            </a:r>
          </a:p>
          <a:p>
            <a:pPr marL="0" indent="0">
              <a:buNone/>
            </a:pPr>
            <a:r>
              <a:rPr lang="ru-RU" dirty="0"/>
              <a:t>Скитальцу бедному потерянное "я", </a:t>
            </a:r>
          </a:p>
          <a:p>
            <a:pPr marL="0" indent="0">
              <a:buNone/>
            </a:pPr>
            <a:r>
              <a:rPr lang="ru-RU" dirty="0"/>
              <a:t>Мучительным "прости" ему ты озарила</a:t>
            </a:r>
          </a:p>
          <a:p>
            <a:pPr marL="0" indent="0">
              <a:buNone/>
            </a:pPr>
            <a:r>
              <a:rPr lang="ru-RU" dirty="0"/>
              <a:t>Забытую стезю разумного бытья.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Теперь настрою вновь заброшенную лиру, </a:t>
            </a:r>
          </a:p>
          <a:p>
            <a:pPr marL="0" indent="0">
              <a:buNone/>
            </a:pPr>
            <a:r>
              <a:rPr lang="ru-RU" dirty="0"/>
              <a:t>Забуду твой напев и незлобивый смех, </a:t>
            </a:r>
          </a:p>
          <a:p>
            <a:pPr marL="0" indent="0">
              <a:buNone/>
            </a:pPr>
            <a:r>
              <a:rPr lang="ru-RU" dirty="0"/>
              <a:t>Начну по-прежнему я странствовать по миру, </a:t>
            </a:r>
          </a:p>
          <a:p>
            <a:pPr marL="0" indent="0">
              <a:buNone/>
            </a:pPr>
            <a:r>
              <a:rPr lang="ru-RU" dirty="0"/>
              <a:t>Молиться и любить, любя, страдать за всех...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1147" y="1844824"/>
            <a:ext cx="2152701" cy="1993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D:\КОСТА ХЕТАГУРОВ\0_32041_8a37c451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1346"/>
            <a:ext cx="2461531" cy="36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70706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КОСТА ХЕТАГУРОВ – ДЕТЯМ.</a:t>
            </a:r>
            <a:endParaRPr lang="ru-RU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04056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Georgia" pitchFamily="18" charset="0"/>
              </a:rPr>
              <a:t>А-ЛОЛ-ЛАЙ!</a:t>
            </a:r>
            <a:r>
              <a:rPr lang="ru-RU" altLang="ru-RU" sz="1800" dirty="0">
                <a:solidFill>
                  <a:srgbClr val="000000"/>
                </a:solidFill>
                <a:latin typeface="Georgia" pitchFamily="18" charset="0"/>
              </a:rPr>
              <a:t>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Мать легко тебя качает.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Лунный луч с тобой играет.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Ты расти, мужай! А-</a:t>
            </a:r>
            <a:r>
              <a:rPr lang="ru-RU" altLang="ru-RU" sz="1400" dirty="0" err="1">
                <a:solidFill>
                  <a:srgbClr val="000000"/>
                </a:solidFill>
                <a:latin typeface="Georgia" pitchFamily="18" charset="0"/>
              </a:rPr>
              <a:t>лол</a:t>
            </a: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-лай!..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Ты – моя надежда, сила.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Пусть ягненком белым, милый, Вечно для тебя Буду я!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Наша жизнь страшнее ада.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Твой отец не знал отрады,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Весь он изнемог. Спи, сынок! Станешь старше – ожидает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И тебя судьба такая!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 Для меня мужай! А-</a:t>
            </a:r>
            <a:r>
              <a:rPr lang="ru-RU" altLang="ru-RU" sz="1400" dirty="0" err="1">
                <a:solidFill>
                  <a:srgbClr val="000000"/>
                </a:solidFill>
                <a:latin typeface="Georgia" pitchFamily="18" charset="0"/>
              </a:rPr>
              <a:t>лол</a:t>
            </a: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-лай!..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Из простой коровьей кожи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Ты б </a:t>
            </a:r>
            <a:r>
              <a:rPr lang="ru-RU" altLang="ru-RU" sz="1400" dirty="0" err="1">
                <a:solidFill>
                  <a:srgbClr val="000000"/>
                </a:solidFill>
                <a:latin typeface="Georgia" pitchFamily="18" charset="0"/>
              </a:rPr>
              <a:t>арчита</a:t>
            </a: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 сделал тоже,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Стал бы голодать... Время спать! Ты б дрова таскал, усталый,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Я бы вышла и сказала: «Мать всегда с тобой, Ясный мой!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А умру – забудь про горе.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Ты люби родные горы,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Их не покидай!» А-</a:t>
            </a:r>
            <a:r>
              <a:rPr lang="ru-RU" altLang="ru-RU" sz="1400" dirty="0" err="1">
                <a:solidFill>
                  <a:srgbClr val="000000"/>
                </a:solidFill>
                <a:latin typeface="Georgia" pitchFamily="18" charset="0"/>
              </a:rPr>
              <a:t>лол</a:t>
            </a:r>
            <a:r>
              <a:rPr lang="ru-RU" altLang="ru-RU" sz="1400" dirty="0">
                <a:solidFill>
                  <a:srgbClr val="000000"/>
                </a:solidFill>
                <a:latin typeface="Georgia" pitchFamily="18" charset="0"/>
              </a:rPr>
              <a:t>-лай!.. </a:t>
            </a:r>
          </a:p>
          <a:p>
            <a:endParaRPr lang="ru-RU" dirty="0"/>
          </a:p>
        </p:txBody>
      </p:sp>
      <p:pic>
        <p:nvPicPr>
          <p:cNvPr id="5122" name="Picture 2" descr="D:\КОСТА ХЕТАГУРОВ\kolibelnaya-osetinska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3096344" cy="379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98317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ОСТА ХЕТАГУРОВ\ptiz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07146"/>
            <a:ext cx="2016224" cy="15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З</a:t>
            </a:r>
            <a:r>
              <a:rPr lang="en-US" sz="3600" dirty="0">
                <a:latin typeface="+mn-lt"/>
              </a:rPr>
              <a:t>Æ</a:t>
            </a:r>
            <a:r>
              <a:rPr lang="ru-RU" sz="3600" dirty="0" smtClean="0">
                <a:latin typeface="+mn-lt"/>
              </a:rPr>
              <a:t>РВАТЫКК              </a:t>
            </a:r>
            <a:r>
              <a:rPr lang="ru-RU" sz="3600" dirty="0">
                <a:latin typeface="+mn-lt"/>
              </a:rPr>
              <a:t>ЛАСТОЧКА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844824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</a:t>
            </a:r>
            <a:r>
              <a:rPr lang="en-US" dirty="0"/>
              <a:t>æ</a:t>
            </a:r>
            <a:r>
              <a:rPr lang="ru-RU" dirty="0" err="1"/>
              <a:t>рватыкк</a:t>
            </a:r>
            <a:r>
              <a:rPr lang="ru-RU" dirty="0"/>
              <a:t> – </a:t>
            </a:r>
            <a:r>
              <a:rPr lang="en-US" dirty="0"/>
              <a:t>æ</a:t>
            </a:r>
            <a:r>
              <a:rPr lang="ru-RU" dirty="0"/>
              <a:t>н</a:t>
            </a:r>
            <a:r>
              <a:rPr lang="en-US" dirty="0"/>
              <a:t>æ</a:t>
            </a:r>
            <a:r>
              <a:rPr lang="ru-RU" dirty="0" err="1"/>
              <a:t>хъыг</a:t>
            </a:r>
            <a:r>
              <a:rPr lang="ru-RU" dirty="0"/>
              <a:t>,</a:t>
            </a:r>
          </a:p>
          <a:p>
            <a:r>
              <a:rPr lang="en-US" dirty="0"/>
              <a:t>Æ</a:t>
            </a:r>
            <a:r>
              <a:rPr lang="ru-RU" dirty="0"/>
              <a:t>н</a:t>
            </a:r>
            <a:r>
              <a:rPr lang="en-US" dirty="0"/>
              <a:t>æ</a:t>
            </a:r>
            <a:r>
              <a:rPr lang="ru-RU" dirty="0" err="1"/>
              <a:t>маст</a:t>
            </a:r>
            <a:r>
              <a:rPr lang="ru-RU" dirty="0"/>
              <a:t> ц</a:t>
            </a:r>
            <a:r>
              <a:rPr lang="en-US" dirty="0"/>
              <a:t>æ</a:t>
            </a:r>
            <a:r>
              <a:rPr lang="ru-RU" dirty="0"/>
              <a:t>р</a:t>
            </a:r>
            <a:r>
              <a:rPr lang="en-US" dirty="0"/>
              <a:t>æ</a:t>
            </a:r>
            <a:r>
              <a:rPr lang="ru-RU" dirty="0"/>
              <a:t>г!</a:t>
            </a:r>
          </a:p>
          <a:p>
            <a:r>
              <a:rPr lang="ru-RU" dirty="0"/>
              <a:t>Д</a:t>
            </a:r>
            <a:r>
              <a:rPr lang="en-US" dirty="0"/>
              <a:t>æ </a:t>
            </a:r>
            <a:r>
              <a:rPr lang="ru-RU" dirty="0" err="1"/>
              <a:t>зар</a:t>
            </a:r>
            <a:r>
              <a:rPr lang="en-US" dirty="0"/>
              <a:t>æ</a:t>
            </a:r>
            <a:r>
              <a:rPr lang="ru-RU" dirty="0"/>
              <a:t>г – н</a:t>
            </a:r>
            <a:r>
              <a:rPr lang="en-US" dirty="0"/>
              <a:t>æ </a:t>
            </a:r>
            <a:r>
              <a:rPr lang="ru-RU" dirty="0"/>
              <a:t>дар</a:t>
            </a:r>
            <a:r>
              <a:rPr lang="en-US" dirty="0"/>
              <a:t>æ</a:t>
            </a:r>
            <a:r>
              <a:rPr lang="ru-RU" dirty="0"/>
              <a:t>г,</a:t>
            </a:r>
          </a:p>
          <a:p>
            <a:r>
              <a:rPr lang="ru-RU" dirty="0"/>
              <a:t>Н</a:t>
            </a:r>
            <a:r>
              <a:rPr lang="en-US" dirty="0"/>
              <a:t>æ </a:t>
            </a:r>
            <a:r>
              <a:rPr lang="ru-RU" dirty="0" err="1"/>
              <a:t>уалдз</a:t>
            </a:r>
            <a:r>
              <a:rPr lang="en-US" dirty="0"/>
              <a:t>æ</a:t>
            </a:r>
            <a:r>
              <a:rPr lang="ru-RU" dirty="0" err="1"/>
              <a:t>гг</a:t>
            </a:r>
            <a:r>
              <a:rPr lang="en-US" dirty="0"/>
              <a:t>æ</a:t>
            </a:r>
            <a:r>
              <a:rPr lang="ru-RU" dirty="0"/>
              <a:t>н</a:t>
            </a:r>
            <a:r>
              <a:rPr lang="en-US" dirty="0"/>
              <a:t>æ</a:t>
            </a:r>
            <a:r>
              <a:rPr lang="ru-RU" dirty="0"/>
              <a:t>г!</a:t>
            </a:r>
          </a:p>
          <a:p>
            <a:endParaRPr lang="ru-RU" dirty="0"/>
          </a:p>
          <a:p>
            <a:r>
              <a:rPr lang="ru-RU" dirty="0" err="1"/>
              <a:t>Хъ</a:t>
            </a:r>
            <a:r>
              <a:rPr lang="en-US" dirty="0"/>
              <a:t>æ</a:t>
            </a:r>
            <a:r>
              <a:rPr lang="ru-RU" dirty="0" err="1"/>
              <a:t>лдз</a:t>
            </a:r>
            <a:r>
              <a:rPr lang="en-US" dirty="0"/>
              <a:t>æ</a:t>
            </a:r>
            <a:r>
              <a:rPr lang="ru-RU" dirty="0"/>
              <a:t>г</a:t>
            </a:r>
            <a:r>
              <a:rPr lang="en-US" dirty="0"/>
              <a:t>æ</a:t>
            </a:r>
            <a:r>
              <a:rPr lang="ru-RU" dirty="0"/>
              <a:t>й, </a:t>
            </a:r>
            <a:r>
              <a:rPr lang="en-US" dirty="0"/>
              <a:t>æ</a:t>
            </a:r>
            <a:r>
              <a:rPr lang="ru-RU" dirty="0" err="1"/>
              <a:t>взыгъд</a:t>
            </a:r>
            <a:r>
              <a:rPr lang="en-US" dirty="0"/>
              <a:t>æ</a:t>
            </a:r>
            <a:r>
              <a:rPr lang="ru-RU" dirty="0"/>
              <a:t>й</a:t>
            </a:r>
          </a:p>
          <a:p>
            <a:r>
              <a:rPr lang="ru-RU" dirty="0"/>
              <a:t>Ф</a:t>
            </a:r>
            <a:r>
              <a:rPr lang="en-US" dirty="0"/>
              <a:t>æ</a:t>
            </a:r>
            <a:r>
              <a:rPr lang="ru-RU" dirty="0"/>
              <a:t>х</a:t>
            </a:r>
            <a:r>
              <a:rPr lang="en-US" dirty="0"/>
              <a:t>æ</a:t>
            </a:r>
            <a:r>
              <a:rPr lang="ru-RU" dirty="0"/>
              <a:t>тай ф</a:t>
            </a:r>
            <a:r>
              <a:rPr lang="en-US" dirty="0"/>
              <a:t>æ</a:t>
            </a:r>
            <a:r>
              <a:rPr lang="ru-RU" dirty="0" err="1"/>
              <a:t>рн</a:t>
            </a:r>
            <a:r>
              <a:rPr lang="en-US" dirty="0"/>
              <a:t>æ</a:t>
            </a:r>
            <a:r>
              <a:rPr lang="ru-RU" dirty="0"/>
              <a:t>й</a:t>
            </a:r>
          </a:p>
          <a:p>
            <a:r>
              <a:rPr lang="ru-RU" dirty="0"/>
              <a:t>Н</a:t>
            </a:r>
            <a:r>
              <a:rPr lang="en-US" dirty="0"/>
              <a:t>æ </a:t>
            </a:r>
            <a:r>
              <a:rPr lang="ru-RU" dirty="0"/>
              <a:t>х</a:t>
            </a:r>
            <a:r>
              <a:rPr lang="en-US" dirty="0"/>
              <a:t>æ</a:t>
            </a:r>
            <a:r>
              <a:rPr lang="ru-RU" dirty="0" err="1"/>
              <a:t>хты</a:t>
            </a:r>
            <a:r>
              <a:rPr lang="ru-RU" dirty="0"/>
              <a:t>, н</a:t>
            </a:r>
            <a:r>
              <a:rPr lang="en-US" dirty="0"/>
              <a:t>æ </a:t>
            </a:r>
            <a:r>
              <a:rPr lang="ru-RU" dirty="0"/>
              <a:t>б</a:t>
            </a:r>
            <a:r>
              <a:rPr lang="en-US" dirty="0"/>
              <a:t>æ</a:t>
            </a:r>
            <a:r>
              <a:rPr lang="ru-RU" dirty="0" err="1"/>
              <a:t>сты</a:t>
            </a:r>
            <a:r>
              <a:rPr lang="ru-RU" dirty="0"/>
              <a:t>,</a:t>
            </a:r>
          </a:p>
          <a:p>
            <a:r>
              <a:rPr lang="en-US" dirty="0"/>
              <a:t>Æ</a:t>
            </a:r>
            <a:r>
              <a:rPr lang="ru-RU" dirty="0" err="1"/>
              <a:t>лдар</a:t>
            </a:r>
            <a:r>
              <a:rPr lang="ru-RU" dirty="0"/>
              <a:t> к</a:t>
            </a:r>
            <a:r>
              <a:rPr lang="en-US" dirty="0"/>
              <a:t>æ</a:t>
            </a:r>
            <a:r>
              <a:rPr lang="ru-RU" dirty="0"/>
              <a:t>м</a:t>
            </a:r>
            <a:r>
              <a:rPr lang="en-US" dirty="0"/>
              <a:t>æ</a:t>
            </a:r>
            <a:r>
              <a:rPr lang="ru-RU" dirty="0"/>
              <a:t>н </a:t>
            </a:r>
            <a:r>
              <a:rPr lang="ru-RU" dirty="0" err="1"/>
              <a:t>н</a:t>
            </a:r>
            <a:r>
              <a:rPr lang="en-US" dirty="0"/>
              <a:t>æ</a:t>
            </a:r>
            <a:r>
              <a:rPr lang="ru-RU" dirty="0"/>
              <a:t>й!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44088" y="1983323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Ты с песней чудесной</a:t>
            </a:r>
          </a:p>
          <a:p>
            <a:r>
              <a:rPr lang="ru-RU" dirty="0"/>
              <a:t>Весной золотой</a:t>
            </a:r>
          </a:p>
          <a:p>
            <a:r>
              <a:rPr lang="ru-RU" dirty="0"/>
              <a:t>Веселье в ущелье</a:t>
            </a:r>
          </a:p>
          <a:p>
            <a:r>
              <a:rPr lang="ru-RU" dirty="0"/>
              <a:t>Приносишь с собой.</a:t>
            </a:r>
          </a:p>
          <a:p>
            <a:endParaRPr lang="ru-RU" dirty="0"/>
          </a:p>
          <a:p>
            <a:r>
              <a:rPr lang="ru-RU" dirty="0"/>
              <a:t>Так пой на просторе,</a:t>
            </a:r>
          </a:p>
          <a:p>
            <a:r>
              <a:rPr lang="ru-RU" dirty="0"/>
              <a:t>Над скалами рей,</a:t>
            </a:r>
          </a:p>
          <a:p>
            <a:r>
              <a:rPr lang="ru-RU" dirty="0"/>
              <a:t>Не ведая горя,</a:t>
            </a:r>
          </a:p>
          <a:p>
            <a:r>
              <a:rPr lang="ru-RU" dirty="0"/>
              <a:t>Нужды и князей.</a:t>
            </a:r>
          </a:p>
        </p:txBody>
      </p:sp>
      <p:pic>
        <p:nvPicPr>
          <p:cNvPr id="1027" name="Picture 3" descr="D:\КОСТА ХЕТАГУРОВ\lastoc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33" y="2132856"/>
            <a:ext cx="1878254" cy="15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098156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34" y="1413700"/>
            <a:ext cx="2119491" cy="478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+mn-lt"/>
              </a:rPr>
              <a:t>      </a:t>
            </a:r>
            <a:r>
              <a:rPr lang="en-US" sz="2800" b="1" i="1" dirty="0" smtClean="0">
                <a:latin typeface="+mn-lt"/>
              </a:rPr>
              <a:t>Æ</a:t>
            </a:r>
            <a:r>
              <a:rPr lang="ru-RU" sz="2800" b="1" i="1" dirty="0">
                <a:latin typeface="+mn-lt"/>
              </a:rPr>
              <a:t>РРА ФЫЙЙУ  </a:t>
            </a:r>
            <a:r>
              <a:rPr lang="ru-RU" sz="2800" b="1" i="1" dirty="0" smtClean="0">
                <a:latin typeface="+mn-lt"/>
              </a:rPr>
              <a:t>              БЕЗУМНЫЙ </a:t>
            </a:r>
            <a:r>
              <a:rPr lang="ru-RU" sz="2800" b="1" i="1" dirty="0">
                <a:latin typeface="+mn-lt"/>
              </a:rPr>
              <a:t>ПАСТУХ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1848"/>
            <a:ext cx="35283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Раджы</a:t>
            </a:r>
            <a:r>
              <a:rPr lang="ru-RU" dirty="0"/>
              <a:t> </a:t>
            </a:r>
            <a:r>
              <a:rPr lang="ru-RU" dirty="0" err="1"/>
              <a:t>хохы</a:t>
            </a:r>
            <a:r>
              <a:rPr lang="ru-RU" dirty="0"/>
              <a:t> </a:t>
            </a:r>
            <a:r>
              <a:rPr lang="ru-RU" dirty="0" err="1"/>
              <a:t>цъупп</a:t>
            </a:r>
            <a:r>
              <a:rPr lang="en-US" dirty="0"/>
              <a:t>æ</a:t>
            </a:r>
            <a:r>
              <a:rPr lang="ru-RU" dirty="0"/>
              <a:t>й </a:t>
            </a:r>
            <a:r>
              <a:rPr lang="ru-RU" dirty="0" err="1"/>
              <a:t>касти</a:t>
            </a:r>
            <a:endParaRPr lang="ru-RU" dirty="0"/>
          </a:p>
          <a:p>
            <a:r>
              <a:rPr lang="ru-RU" dirty="0"/>
              <a:t>     </a:t>
            </a:r>
            <a:r>
              <a:rPr lang="ru-RU" dirty="0" err="1"/>
              <a:t>Иу</a:t>
            </a:r>
            <a:r>
              <a:rPr lang="ru-RU" dirty="0"/>
              <a:t> </a:t>
            </a:r>
            <a:r>
              <a:rPr lang="en-US" dirty="0"/>
              <a:t>æ</a:t>
            </a:r>
            <a:r>
              <a:rPr lang="ru-RU" dirty="0" err="1"/>
              <a:t>рра</a:t>
            </a:r>
            <a:r>
              <a:rPr lang="ru-RU" dirty="0"/>
              <a:t> </a:t>
            </a:r>
            <a:r>
              <a:rPr lang="ru-RU" dirty="0" err="1"/>
              <a:t>фыййау</a:t>
            </a:r>
            <a:r>
              <a:rPr lang="ru-RU" dirty="0"/>
              <a:t>,</a:t>
            </a:r>
          </a:p>
          <a:p>
            <a:r>
              <a:rPr lang="ru-RU" dirty="0" err="1"/>
              <a:t>Мигъ</a:t>
            </a:r>
            <a:r>
              <a:rPr lang="ru-RU" dirty="0"/>
              <a:t> </a:t>
            </a:r>
            <a:r>
              <a:rPr lang="en-US" dirty="0"/>
              <a:t>æ</a:t>
            </a:r>
            <a:r>
              <a:rPr lang="ru-RU" dirty="0" err="1"/>
              <a:t>нгом</a:t>
            </a:r>
            <a:r>
              <a:rPr lang="ru-RU" dirty="0"/>
              <a:t> й</a:t>
            </a:r>
            <a:r>
              <a:rPr lang="en-US" dirty="0"/>
              <a:t>æ </a:t>
            </a:r>
            <a:r>
              <a:rPr lang="ru-RU" dirty="0" err="1"/>
              <a:t>быны</a:t>
            </a:r>
            <a:r>
              <a:rPr lang="ru-RU" dirty="0"/>
              <a:t> </a:t>
            </a:r>
            <a:r>
              <a:rPr lang="ru-RU" dirty="0" err="1"/>
              <a:t>бадти</a:t>
            </a:r>
            <a:r>
              <a:rPr lang="ru-RU" dirty="0"/>
              <a:t>,</a:t>
            </a:r>
          </a:p>
          <a:p>
            <a:r>
              <a:rPr lang="ru-RU" dirty="0"/>
              <a:t>     </a:t>
            </a:r>
            <a:r>
              <a:rPr lang="ru-RU" dirty="0" err="1"/>
              <a:t>Урс</a:t>
            </a:r>
            <a:r>
              <a:rPr lang="ru-RU" dirty="0"/>
              <a:t> </a:t>
            </a:r>
            <a:r>
              <a:rPr lang="ru-RU" dirty="0" err="1"/>
              <a:t>цагъд</a:t>
            </a:r>
            <a:r>
              <a:rPr lang="ru-RU" dirty="0"/>
              <a:t> </a:t>
            </a:r>
            <a:r>
              <a:rPr lang="ru-RU" dirty="0" err="1"/>
              <a:t>къуымбилау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Бахъазыд</a:t>
            </a:r>
            <a:r>
              <a:rPr lang="ru-RU" dirty="0"/>
              <a:t> </a:t>
            </a:r>
            <a:r>
              <a:rPr lang="ru-RU" dirty="0" err="1"/>
              <a:t>дын</a:t>
            </a:r>
            <a:r>
              <a:rPr lang="ru-RU" dirty="0"/>
              <a:t> </a:t>
            </a:r>
            <a:r>
              <a:rPr lang="en-US" dirty="0"/>
              <a:t>æ</a:t>
            </a:r>
            <a:r>
              <a:rPr lang="ru-RU" dirty="0"/>
              <a:t>м й</a:t>
            </a:r>
            <a:r>
              <a:rPr lang="en-US" dirty="0"/>
              <a:t>æ </a:t>
            </a:r>
            <a:r>
              <a:rPr lang="ru-RU" dirty="0"/>
              <a:t>з</a:t>
            </a:r>
            <a:r>
              <a:rPr lang="en-US" dirty="0"/>
              <a:t>æ</a:t>
            </a:r>
            <a:r>
              <a:rPr lang="ru-RU" dirty="0" err="1"/>
              <a:t>рд</a:t>
            </a:r>
            <a:r>
              <a:rPr lang="en-US" dirty="0"/>
              <a:t>æ, –</a:t>
            </a:r>
          </a:p>
          <a:p>
            <a:r>
              <a:rPr lang="en-US" dirty="0"/>
              <a:t>     </a:t>
            </a:r>
            <a:r>
              <a:rPr lang="ru-RU" dirty="0"/>
              <a:t>Т</a:t>
            </a:r>
            <a:r>
              <a:rPr lang="en-US" dirty="0"/>
              <a:t>æ</a:t>
            </a:r>
            <a:r>
              <a:rPr lang="ru-RU" dirty="0" err="1"/>
              <a:t>кк</a:t>
            </a:r>
            <a:r>
              <a:rPr lang="en-US" dirty="0"/>
              <a:t>æ </a:t>
            </a:r>
            <a:r>
              <a:rPr lang="ru-RU" dirty="0" err="1"/>
              <a:t>былг</a:t>
            </a:r>
            <a:r>
              <a:rPr lang="en-US" dirty="0"/>
              <a:t>æ</a:t>
            </a:r>
            <a:r>
              <a:rPr lang="ru-RU" dirty="0" err="1"/>
              <a:t>рон</a:t>
            </a:r>
            <a:r>
              <a:rPr lang="ru-RU" dirty="0"/>
              <a:t>,</a:t>
            </a:r>
          </a:p>
          <a:p>
            <a:r>
              <a:rPr lang="ru-RU" dirty="0" err="1"/>
              <a:t>Дурыл</a:t>
            </a:r>
            <a:r>
              <a:rPr lang="ru-RU" dirty="0"/>
              <a:t> </a:t>
            </a:r>
            <a:r>
              <a:rPr lang="ru-RU" dirty="0" err="1"/>
              <a:t>ав</a:t>
            </a:r>
            <a:r>
              <a:rPr lang="en-US" dirty="0"/>
              <a:t>æ</a:t>
            </a:r>
            <a:r>
              <a:rPr lang="ru-RU" dirty="0" err="1"/>
              <a:t>рдта</a:t>
            </a:r>
            <a:r>
              <a:rPr lang="ru-RU" dirty="0"/>
              <a:t> й</a:t>
            </a:r>
            <a:r>
              <a:rPr lang="en-US" dirty="0"/>
              <a:t>æ </a:t>
            </a:r>
            <a:r>
              <a:rPr lang="ru-RU" dirty="0" err="1"/>
              <a:t>къ</a:t>
            </a:r>
            <a:r>
              <a:rPr lang="en-US" dirty="0"/>
              <a:t>æ</a:t>
            </a:r>
            <a:r>
              <a:rPr lang="ru-RU" dirty="0" err="1"/>
              <a:t>хт</a:t>
            </a:r>
            <a:r>
              <a:rPr lang="en-US" dirty="0"/>
              <a:t>æ:</a:t>
            </a:r>
          </a:p>
          <a:p>
            <a:r>
              <a:rPr lang="en-US" dirty="0"/>
              <a:t>     “</a:t>
            </a:r>
            <a:r>
              <a:rPr lang="ru-RU" dirty="0" err="1"/>
              <a:t>Аг</a:t>
            </a:r>
            <a:r>
              <a:rPr lang="en-US" dirty="0"/>
              <a:t>æ</a:t>
            </a:r>
            <a:r>
              <a:rPr lang="ru-RU" dirty="0" err="1"/>
              <a:t>пп</a:t>
            </a:r>
            <a:r>
              <a:rPr lang="ru-RU" dirty="0"/>
              <a:t> </a:t>
            </a:r>
            <a:r>
              <a:rPr lang="en-US" dirty="0"/>
              <a:t>æ</a:t>
            </a:r>
            <a:r>
              <a:rPr lang="ru-RU" dirty="0"/>
              <a:t>м к</a:t>
            </a:r>
            <a:r>
              <a:rPr lang="en-US" dirty="0"/>
              <a:t>æ</a:t>
            </a:r>
            <a:r>
              <a:rPr lang="ru-RU" dirty="0"/>
              <a:t>нон, –</a:t>
            </a:r>
          </a:p>
          <a:p>
            <a:endParaRPr lang="ru-RU" dirty="0"/>
          </a:p>
          <a:p>
            <a:r>
              <a:rPr lang="ru-RU" dirty="0" err="1"/>
              <a:t>Загъта</a:t>
            </a:r>
            <a:r>
              <a:rPr lang="ru-RU" dirty="0"/>
              <a:t>, – </a:t>
            </a:r>
            <a:r>
              <a:rPr lang="ru-RU" dirty="0" err="1"/>
              <a:t>фос</a:t>
            </a:r>
            <a:r>
              <a:rPr lang="ru-RU" dirty="0"/>
              <a:t> </a:t>
            </a:r>
            <a:r>
              <a:rPr lang="ru-RU" dirty="0" err="1"/>
              <a:t>уал</a:t>
            </a:r>
            <a:r>
              <a:rPr lang="ru-RU" dirty="0"/>
              <a:t> </a:t>
            </a:r>
            <a:r>
              <a:rPr lang="ru-RU" dirty="0" err="1"/>
              <a:t>ам</a:t>
            </a:r>
            <a:r>
              <a:rPr lang="ru-RU" dirty="0"/>
              <a:t> м</a:t>
            </a:r>
            <a:r>
              <a:rPr lang="en-US" dirty="0"/>
              <a:t>æ </a:t>
            </a:r>
            <a:r>
              <a:rPr lang="ru-RU" dirty="0"/>
              <a:t>с</a:t>
            </a:r>
            <a:r>
              <a:rPr lang="en-US" dirty="0"/>
              <a:t>æ</a:t>
            </a:r>
            <a:r>
              <a:rPr lang="ru-RU" dirty="0" err="1"/>
              <a:t>рм</a:t>
            </a:r>
            <a:r>
              <a:rPr lang="en-US" dirty="0"/>
              <a:t>æ</a:t>
            </a:r>
          </a:p>
          <a:p>
            <a:r>
              <a:rPr lang="en-US" dirty="0"/>
              <a:t>     </a:t>
            </a:r>
            <a:r>
              <a:rPr lang="ru-RU" dirty="0" err="1"/>
              <a:t>Хиз</a:t>
            </a:r>
            <a:r>
              <a:rPr lang="en-US" dirty="0"/>
              <a:t>æ</a:t>
            </a:r>
            <a:r>
              <a:rPr lang="ru-RU" dirty="0"/>
              <a:t>д у</a:t>
            </a:r>
            <a:r>
              <a:rPr lang="en-US" dirty="0"/>
              <a:t>æ</a:t>
            </a:r>
            <a:r>
              <a:rPr lang="ru-RU" dirty="0"/>
              <a:t>з</a:t>
            </a:r>
            <a:r>
              <a:rPr lang="en-US" dirty="0"/>
              <a:t>æ</a:t>
            </a:r>
            <a:r>
              <a:rPr lang="ru-RU" dirty="0" err="1"/>
              <a:t>гыл</a:t>
            </a:r>
            <a:r>
              <a:rPr lang="ru-RU" dirty="0"/>
              <a:t>,</a:t>
            </a:r>
          </a:p>
          <a:p>
            <a:r>
              <a:rPr lang="en-US" dirty="0"/>
              <a:t>Æ</a:t>
            </a:r>
            <a:r>
              <a:rPr lang="ru-RU" dirty="0"/>
              <a:t>з ф</a:t>
            </a:r>
            <a:r>
              <a:rPr lang="en-US" dirty="0"/>
              <a:t>æ</a:t>
            </a:r>
            <a:r>
              <a:rPr lang="ru-RU" dirty="0" err="1"/>
              <a:t>хуысдзын</a:t>
            </a:r>
            <a:r>
              <a:rPr lang="en-US" dirty="0"/>
              <a:t>æ</a:t>
            </a:r>
            <a:r>
              <a:rPr lang="ru-RU" dirty="0"/>
              <a:t>н из</a:t>
            </a:r>
            <a:r>
              <a:rPr lang="en-US" dirty="0"/>
              <a:t>æ</a:t>
            </a:r>
            <a:r>
              <a:rPr lang="ru-RU" dirty="0" err="1"/>
              <a:t>рм</a:t>
            </a:r>
            <a:r>
              <a:rPr lang="en-US" dirty="0"/>
              <a:t>æ</a:t>
            </a:r>
          </a:p>
          <a:p>
            <a:r>
              <a:rPr lang="en-US" dirty="0"/>
              <a:t>     </a:t>
            </a:r>
            <a:r>
              <a:rPr lang="ru-RU" dirty="0" err="1"/>
              <a:t>Уыцы</a:t>
            </a:r>
            <a:r>
              <a:rPr lang="ru-RU" dirty="0"/>
              <a:t> б</a:t>
            </a:r>
            <a:r>
              <a:rPr lang="en-US" dirty="0"/>
              <a:t>æ</a:t>
            </a:r>
            <a:r>
              <a:rPr lang="ru-RU" dirty="0" err="1"/>
              <a:t>мб</a:t>
            </a:r>
            <a:r>
              <a:rPr lang="en-US" dirty="0"/>
              <a:t>æ</a:t>
            </a:r>
            <a:r>
              <a:rPr lang="ru-RU" dirty="0" err="1"/>
              <a:t>гыл</a:t>
            </a:r>
            <a:r>
              <a:rPr lang="ru-RU" dirty="0"/>
              <a:t>...”</a:t>
            </a:r>
          </a:p>
          <a:p>
            <a:endParaRPr lang="ru-RU" dirty="0"/>
          </a:p>
          <a:p>
            <a:r>
              <a:rPr lang="ru-RU" dirty="0" err="1"/>
              <a:t>Дардыл</a:t>
            </a:r>
            <a:r>
              <a:rPr lang="ru-RU" dirty="0"/>
              <a:t> </a:t>
            </a:r>
            <a:r>
              <a:rPr lang="ru-RU" dirty="0" err="1"/>
              <a:t>йе</a:t>
            </a:r>
            <a:r>
              <a:rPr lang="ru-RU" dirty="0"/>
              <a:t> у</a:t>
            </a:r>
            <a:r>
              <a:rPr lang="en-US" dirty="0"/>
              <a:t>æ</a:t>
            </a:r>
            <a:r>
              <a:rPr lang="ru-RU" dirty="0" err="1"/>
              <a:t>нгт</a:t>
            </a:r>
            <a:r>
              <a:rPr lang="en-US" dirty="0"/>
              <a:t>æ </a:t>
            </a:r>
            <a:r>
              <a:rPr lang="ru-RU" dirty="0"/>
              <a:t>ф</a:t>
            </a:r>
            <a:r>
              <a:rPr lang="en-US" dirty="0"/>
              <a:t>æ</a:t>
            </a:r>
            <a:r>
              <a:rPr lang="ru-RU" dirty="0" err="1"/>
              <a:t>хаста</a:t>
            </a:r>
            <a:r>
              <a:rPr lang="ru-RU" dirty="0"/>
              <a:t>, –</a:t>
            </a:r>
          </a:p>
          <a:p>
            <a:r>
              <a:rPr lang="ru-RU" dirty="0"/>
              <a:t>     </a:t>
            </a:r>
            <a:r>
              <a:rPr lang="ru-RU" dirty="0" err="1"/>
              <a:t>Гъопп</a:t>
            </a:r>
            <a:r>
              <a:rPr lang="ru-RU" dirty="0"/>
              <a:t>! – з</a:t>
            </a:r>
            <a:r>
              <a:rPr lang="en-US" dirty="0"/>
              <a:t>æ</a:t>
            </a:r>
            <a:r>
              <a:rPr lang="ru-RU" dirty="0" err="1"/>
              <a:t>гъг</a:t>
            </a:r>
            <a:r>
              <a:rPr lang="en-US" dirty="0"/>
              <a:t>æ, </a:t>
            </a:r>
            <a:r>
              <a:rPr lang="ru-RU" dirty="0"/>
              <a:t>й</a:t>
            </a:r>
            <a:r>
              <a:rPr lang="en-US" dirty="0"/>
              <a:t>æ</a:t>
            </a:r>
            <a:r>
              <a:rPr lang="ru-RU" dirty="0"/>
              <a:t>хи</a:t>
            </a:r>
          </a:p>
          <a:p>
            <a:r>
              <a:rPr lang="ru-RU" dirty="0" err="1"/>
              <a:t>Пуртийы</a:t>
            </a:r>
            <a:r>
              <a:rPr lang="ru-RU" dirty="0"/>
              <a:t> </a:t>
            </a:r>
            <a:r>
              <a:rPr lang="ru-RU" dirty="0" err="1"/>
              <a:t>зыввытт</a:t>
            </a:r>
            <a:r>
              <a:rPr lang="ru-RU" dirty="0"/>
              <a:t> ф</a:t>
            </a:r>
            <a:r>
              <a:rPr lang="en-US" dirty="0"/>
              <a:t>æ</a:t>
            </a:r>
            <a:r>
              <a:rPr lang="ru-RU" dirty="0"/>
              <a:t>ласта...</a:t>
            </a:r>
          </a:p>
          <a:p>
            <a:r>
              <a:rPr lang="ru-RU" dirty="0"/>
              <a:t>     Л</a:t>
            </a:r>
            <a:r>
              <a:rPr lang="en-US" dirty="0"/>
              <a:t>æ</a:t>
            </a:r>
            <a:r>
              <a:rPr lang="ru-RU" dirty="0"/>
              <a:t>г </a:t>
            </a:r>
            <a:r>
              <a:rPr lang="ru-RU" dirty="0" err="1"/>
              <a:t>ныхх</a:t>
            </a:r>
            <a:r>
              <a:rPr lang="en-US" dirty="0"/>
              <a:t>æ</a:t>
            </a:r>
            <a:r>
              <a:rPr lang="ru-RU" dirty="0" err="1"/>
              <a:t>рр</a:t>
            </a:r>
            <a:r>
              <a:rPr lang="en-US" dirty="0"/>
              <a:t>æ</a:t>
            </a:r>
            <a:r>
              <a:rPr lang="ru-RU" dirty="0" err="1"/>
              <a:t>гъ</a:t>
            </a:r>
            <a:r>
              <a:rPr lang="ru-RU" dirty="0"/>
              <a:t> 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2147" y="990848"/>
            <a:ext cx="3096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Как-то раз с горы глядел он —</a:t>
            </a:r>
          </a:p>
          <a:p>
            <a:r>
              <a:rPr lang="ru-RU" dirty="0"/>
              <a:t>    Тот пастух чудной.</a:t>
            </a:r>
          </a:p>
          <a:p>
            <a:r>
              <a:rPr lang="ru-RU" dirty="0"/>
              <a:t>Облако под ним белело</a:t>
            </a:r>
          </a:p>
          <a:p>
            <a:r>
              <a:rPr lang="ru-RU" dirty="0"/>
              <a:t>    Ватой шерстяной.</a:t>
            </a:r>
          </a:p>
          <a:p>
            <a:endParaRPr lang="ru-RU" dirty="0"/>
          </a:p>
          <a:p>
            <a:r>
              <a:rPr lang="ru-RU" dirty="0"/>
              <a:t>И у самого обрыва</a:t>
            </a:r>
          </a:p>
          <a:p>
            <a:r>
              <a:rPr lang="ru-RU" dirty="0"/>
              <a:t>    На краю он встал.</a:t>
            </a:r>
          </a:p>
          <a:p>
            <a:r>
              <a:rPr lang="ru-RU" dirty="0"/>
              <a:t>"Эта вата — просто диво,</a:t>
            </a:r>
          </a:p>
          <a:p>
            <a:r>
              <a:rPr lang="ru-RU" dirty="0"/>
              <a:t>    Я б на ней поспал!</a:t>
            </a:r>
          </a:p>
          <a:p>
            <a:endParaRPr lang="ru-RU" dirty="0"/>
          </a:p>
          <a:p>
            <a:r>
              <a:rPr lang="ru-RU" dirty="0"/>
              <a:t>И пускай на горном скате</a:t>
            </a:r>
          </a:p>
          <a:p>
            <a:r>
              <a:rPr lang="ru-RU" dirty="0"/>
              <a:t>    Скот пасется мой!</a:t>
            </a:r>
          </a:p>
          <a:p>
            <a:r>
              <a:rPr lang="ru-RU" dirty="0"/>
              <a:t>Подремлю на белой вате</a:t>
            </a:r>
          </a:p>
          <a:p>
            <a:r>
              <a:rPr lang="ru-RU" dirty="0"/>
              <a:t>    Я часок-другой!"</a:t>
            </a:r>
          </a:p>
          <a:p>
            <a:endParaRPr lang="ru-RU" dirty="0"/>
          </a:p>
          <a:p>
            <a:r>
              <a:rPr lang="ru-RU" dirty="0"/>
              <a:t>Широко взмахнул руками</a:t>
            </a:r>
          </a:p>
          <a:p>
            <a:r>
              <a:rPr lang="ru-RU" dirty="0"/>
              <a:t>    Бедный человек</a:t>
            </a:r>
          </a:p>
          <a:p>
            <a:r>
              <a:rPr lang="ru-RU" dirty="0"/>
              <a:t>И исчез, как легкий камень,</a:t>
            </a:r>
          </a:p>
          <a:p>
            <a:r>
              <a:rPr lang="ru-RU" dirty="0"/>
              <a:t>    В пропасти  навек!</a:t>
            </a:r>
          </a:p>
        </p:txBody>
      </p:sp>
    </p:spTree>
    <p:extLst>
      <p:ext uri="{BB962C8B-B14F-4D97-AF65-F5344CB8AC3E}">
        <p14:creationId xmlns:p14="http://schemas.microsoft.com/office/powerpoint/2010/main" val="2566333917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Памятники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Коста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6146" name="Picture 2" descr="D:\КОСТА ХЕТАГУРОВ\0_38e97_8d8c571d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82" y="1196752"/>
            <a:ext cx="344233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ОСТА ХЕТАГУРОВ\5241_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51" y="1412776"/>
            <a:ext cx="2516311" cy="36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ОСТА ХЕТАГУРОВ\1272651722_kosta-prospe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1" y="3998175"/>
            <a:ext cx="3094448" cy="21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134796"/>
            <a:ext cx="3456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г. </a:t>
            </a:r>
            <a:r>
              <a:rPr lang="ru-RU" dirty="0"/>
              <a:t>Цхинвал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34644" y="6093296"/>
            <a:ext cx="2447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г.Владикавказ</a:t>
            </a:r>
            <a:r>
              <a:rPr lang="ru-RU" dirty="0" smtClean="0"/>
              <a:t> </a:t>
            </a:r>
            <a:r>
              <a:rPr lang="ru-RU" dirty="0" err="1"/>
              <a:t>пр.Мира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27469" y="3501008"/>
            <a:ext cx="425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Г.Владикавказ</a:t>
            </a:r>
            <a:r>
              <a:rPr lang="ru-RU" dirty="0"/>
              <a:t> перед осетинским театром</a:t>
            </a:r>
          </a:p>
        </p:txBody>
      </p:sp>
    </p:spTree>
    <p:extLst>
      <p:ext uri="{BB962C8B-B14F-4D97-AF65-F5344CB8AC3E}">
        <p14:creationId xmlns:p14="http://schemas.microsoft.com/office/powerpoint/2010/main" val="1594896549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7623"/>
            <a:ext cx="2592288" cy="305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53586" y="3447539"/>
            <a:ext cx="258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г.Кырджали</a:t>
            </a:r>
            <a:r>
              <a:rPr lang="ru-RU" dirty="0" smtClean="0"/>
              <a:t> </a:t>
            </a:r>
            <a:r>
              <a:rPr lang="ru-RU" dirty="0"/>
              <a:t>(Болгария)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58" y="756956"/>
            <a:ext cx="2710252" cy="399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3857" y="387624"/>
            <a:ext cx="258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Барельеф в Пятигорске. </a:t>
            </a:r>
          </a:p>
        </p:txBody>
      </p:sp>
      <p:pic>
        <p:nvPicPr>
          <p:cNvPr id="7172" name="Picture 4" descr="D:\КОСТА ХЕТАГУРОВ\0_998de_d637ed45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816871"/>
            <a:ext cx="3456384" cy="230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3173" y="6119687"/>
            <a:ext cx="448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 Тбилиси есть памятник </a:t>
            </a:r>
            <a:r>
              <a:rPr lang="ru-RU" dirty="0" err="1"/>
              <a:t>Коста</a:t>
            </a:r>
            <a:r>
              <a:rPr lang="ru-RU" dirty="0"/>
              <a:t> Хетагурову</a:t>
            </a:r>
          </a:p>
        </p:txBody>
      </p:sp>
    </p:spTree>
    <p:extLst>
      <p:ext uri="{BB962C8B-B14F-4D97-AF65-F5344CB8AC3E}">
        <p14:creationId xmlns:p14="http://schemas.microsoft.com/office/powerpoint/2010/main" val="2306804881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гордость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060848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 хочу завершить эту </a:t>
            </a:r>
            <a:r>
              <a:rPr lang="ru-RU" dirty="0" err="1" smtClean="0"/>
              <a:t>призентацию</a:t>
            </a:r>
            <a:r>
              <a:rPr lang="ru-RU" dirty="0" smtClean="0"/>
              <a:t> словами </a:t>
            </a:r>
            <a:r>
              <a:rPr lang="ru-RU" dirty="0" err="1"/>
              <a:t>Коста</a:t>
            </a:r>
            <a:r>
              <a:rPr lang="ru-RU" dirty="0"/>
              <a:t>, выражающими смысл его жизни и творчества:</a:t>
            </a:r>
          </a:p>
          <a:p>
            <a:endParaRPr lang="ru-RU" dirty="0" smtClean="0"/>
          </a:p>
          <a:p>
            <a:r>
              <a:rPr lang="ru-RU" b="1" dirty="0" smtClean="0"/>
              <a:t>Я </a:t>
            </a:r>
            <a:r>
              <a:rPr lang="ru-RU" b="1" dirty="0" err="1"/>
              <a:t>счастия</a:t>
            </a:r>
            <a:r>
              <a:rPr lang="ru-RU" b="1" dirty="0"/>
              <a:t> не знал, но я готов свободу, </a:t>
            </a:r>
          </a:p>
          <a:p>
            <a:r>
              <a:rPr lang="ru-RU" b="1" dirty="0"/>
              <a:t>Которой я привык как счастьем дорожить,</a:t>
            </a:r>
          </a:p>
          <a:p>
            <a:r>
              <a:rPr lang="ru-RU" b="1" dirty="0"/>
              <a:t>Отдать за шаг один, который бы народу, </a:t>
            </a:r>
          </a:p>
          <a:p>
            <a:r>
              <a:rPr lang="ru-RU" b="1" dirty="0"/>
              <a:t>Я смог когда-нибудь к свободе проложить.</a:t>
            </a:r>
          </a:p>
        </p:txBody>
      </p:sp>
      <p:pic>
        <p:nvPicPr>
          <p:cNvPr id="3076" name="Picture 4" descr="D:\КОСТА ХЕТАГУРОВ\0_63f69_da07e77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51196"/>
            <a:ext cx="3054944" cy="42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32410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КОСТА – КТО ОН?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algn="ctr"/>
            <a:endParaRPr lang="ru-RU" dirty="0"/>
          </a:p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64" y="2338839"/>
            <a:ext cx="7980000" cy="318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 descr="IMG_000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14" y="1768475"/>
            <a:ext cx="25923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1138138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>Селение  НАР- родина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>коста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>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anose="04040605051002020D02" pitchFamily="82" charset="0"/>
                <a:cs typeface="Arabic Typesetting" panose="03020402040406030203" pitchFamily="66" charset="-78"/>
              </a:rPr>
              <a:t>хетагурова</a:t>
            </a:r>
            <a:endParaRPr lang="ru-RU" dirty="0">
              <a:latin typeface="Gabriola" panose="04040605051002020D02" pitchFamily="82" charset="0"/>
              <a:cs typeface="Arabic Typesetting" panose="03020402040406030203" pitchFamily="66" charset="-78"/>
            </a:endParaRPr>
          </a:p>
        </p:txBody>
      </p:sp>
      <p:pic>
        <p:nvPicPr>
          <p:cNvPr id="2050" name="Picture 2" descr="D:\КОСТА ХЕТАГУРОВ\86417551_large_3503277_BF8C908BD5784DAC82D93282A9006C2A_mw800_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52" y="2535873"/>
            <a:ext cx="4159580" cy="269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2060848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Люблю я целый мир, </a:t>
            </a:r>
            <a:br>
              <a:rPr lang="ru-RU" sz="2400" i="1" dirty="0"/>
            </a:br>
            <a:r>
              <a:rPr lang="ru-RU" sz="2400" i="1" dirty="0"/>
              <a:t>люблю людей, бесспорно,</a:t>
            </a:r>
            <a:br>
              <a:rPr lang="ru-RU" sz="2400" i="1" dirty="0"/>
            </a:br>
            <a:r>
              <a:rPr lang="ru-RU" sz="2400" i="1" dirty="0"/>
              <a:t>Люблю беспомощных,</a:t>
            </a:r>
            <a:br>
              <a:rPr lang="ru-RU" sz="2400" i="1" dirty="0"/>
            </a:br>
            <a:r>
              <a:rPr lang="ru-RU" sz="2400" i="1" dirty="0"/>
              <a:t>обиженных сирот,</a:t>
            </a:r>
            <a:br>
              <a:rPr lang="ru-RU" sz="2400" i="1" dirty="0"/>
            </a:br>
            <a:r>
              <a:rPr lang="ru-RU" sz="2400" i="1" dirty="0"/>
              <a:t>Но больше всех люблю -</a:t>
            </a:r>
            <a:br>
              <a:rPr lang="ru-RU" sz="2400" i="1" dirty="0"/>
            </a:br>
            <a:r>
              <a:rPr lang="ru-RU" sz="2400" i="1" dirty="0"/>
              <a:t>чего скрывать позорно? -</a:t>
            </a:r>
            <a:br>
              <a:rPr lang="ru-RU" sz="2400" i="1" dirty="0"/>
            </a:br>
            <a:r>
              <a:rPr lang="ru-RU" sz="2400" i="1" dirty="0"/>
              <a:t>Тебя, родной аул </a:t>
            </a:r>
            <a:br>
              <a:rPr lang="ru-RU" sz="2400" i="1" dirty="0"/>
            </a:br>
            <a:r>
              <a:rPr lang="ru-RU" sz="2400" i="1" dirty="0"/>
              <a:t>и бедный наш народ.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2793872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Monotype Corsiva" panose="03010101010201010101" pitchFamily="66" charset="0"/>
              </a:rPr>
              <a:t>    </a:t>
            </a:r>
            <a:br>
              <a:rPr lang="ru-RU" sz="1600" dirty="0" smtClean="0">
                <a:latin typeface="Monotype Corsiva" panose="03010101010201010101" pitchFamily="66" charset="0"/>
              </a:rPr>
            </a:br>
            <a:endParaRPr 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 numCol="2">
            <a:normAutofit/>
          </a:bodyPr>
          <a:lstStyle/>
          <a:p>
            <a:pPr algn="ctr"/>
            <a:endParaRPr lang="ru-RU" altLang="ru-RU" dirty="0" smtClean="0">
              <a:solidFill>
                <a:srgbClr val="800080"/>
              </a:solidFill>
            </a:endParaRPr>
          </a:p>
          <a:p>
            <a:pPr algn="ctr"/>
            <a:endParaRPr lang="ru-RU" altLang="ru-RU" sz="8000" b="0" dirty="0" smtClean="0">
              <a:solidFill>
                <a:srgbClr val="800080"/>
              </a:solidFill>
            </a:endParaRPr>
          </a:p>
          <a:p>
            <a:pPr algn="ctr"/>
            <a:endParaRPr lang="ru-RU" altLang="ru-RU" sz="8000" b="0" dirty="0">
              <a:solidFill>
                <a:srgbClr val="800080"/>
              </a:solidFill>
            </a:endParaRPr>
          </a:p>
          <a:p>
            <a:pPr algn="ctr"/>
            <a:endParaRPr lang="ru-RU" altLang="ru-RU" sz="8000" b="0" dirty="0" smtClean="0">
              <a:solidFill>
                <a:srgbClr val="800080"/>
              </a:solidFill>
            </a:endParaRPr>
          </a:p>
          <a:p>
            <a:pPr algn="ctr"/>
            <a:endParaRPr lang="ru-RU" altLang="ru-RU" sz="8000" b="0" dirty="0">
              <a:solidFill>
                <a:srgbClr val="800080"/>
              </a:solidFill>
            </a:endParaRPr>
          </a:p>
          <a:p>
            <a:pPr algn="ctr"/>
            <a:endParaRPr lang="ru-RU" altLang="ru-RU" sz="8000" b="0" dirty="0" smtClean="0">
              <a:solidFill>
                <a:srgbClr val="800080"/>
              </a:solidFill>
            </a:endParaRPr>
          </a:p>
          <a:p>
            <a:pPr algn="ctr"/>
            <a:endParaRPr lang="ru-RU" altLang="ru-RU" sz="8000" b="0" dirty="0">
              <a:solidFill>
                <a:srgbClr val="800080"/>
              </a:solidFill>
            </a:endParaRPr>
          </a:p>
          <a:p>
            <a:pPr algn="ctr"/>
            <a:endParaRPr lang="ru-RU" altLang="ru-RU" sz="8000" b="0" dirty="0" smtClean="0">
              <a:solidFill>
                <a:srgbClr val="800080"/>
              </a:solidFill>
            </a:endParaRPr>
          </a:p>
          <a:p>
            <a:pPr algn="ctr"/>
            <a:endParaRPr lang="ru-RU" altLang="ru-RU" sz="8000" b="0" dirty="0" smtClean="0">
              <a:solidFill>
                <a:srgbClr val="800080"/>
              </a:solidFill>
            </a:endParaRPr>
          </a:p>
          <a:p>
            <a:pPr algn="ctr"/>
            <a:endParaRPr lang="ru-RU" altLang="ru-RU" sz="8000" b="0" dirty="0">
              <a:solidFill>
                <a:srgbClr val="800080"/>
              </a:solidFill>
            </a:endParaRPr>
          </a:p>
          <a:p>
            <a:pPr algn="ctr"/>
            <a:endParaRPr lang="ru-RU" altLang="ru-RU" sz="8000" b="0" dirty="0" smtClean="0">
              <a:solidFill>
                <a:srgbClr val="800080"/>
              </a:solidFill>
            </a:endParaRPr>
          </a:p>
          <a:p>
            <a:pPr algn="ctr"/>
            <a:endParaRPr lang="ru-RU" altLang="ru-RU" sz="8000" b="0" dirty="0">
              <a:solidFill>
                <a:srgbClr val="800080"/>
              </a:solidFill>
            </a:endParaRPr>
          </a:p>
          <a:p>
            <a:pPr algn="ctr"/>
            <a:endParaRPr lang="ru-RU" sz="2000" b="0" dirty="0"/>
          </a:p>
          <a:p>
            <a:endParaRPr lang="ru-RU" sz="8000" b="0" dirty="0" smtClean="0"/>
          </a:p>
          <a:p>
            <a:endParaRPr lang="ru-RU" sz="8000" b="0" dirty="0"/>
          </a:p>
          <a:p>
            <a:endParaRPr lang="ru-RU" sz="8000" b="0" dirty="0" smtClean="0"/>
          </a:p>
          <a:p>
            <a:endParaRPr lang="ru-RU" sz="8000" b="0" dirty="0" smtClean="0"/>
          </a:p>
          <a:p>
            <a:endParaRPr lang="ru-RU" sz="8000" b="0" dirty="0"/>
          </a:p>
          <a:p>
            <a:endParaRPr lang="ru-RU" sz="8000" b="0" dirty="0" smtClean="0"/>
          </a:p>
          <a:p>
            <a:endParaRPr lang="ru-RU" sz="8000" b="0" dirty="0"/>
          </a:p>
          <a:p>
            <a:endParaRPr lang="ru-RU" sz="8000" b="0" dirty="0" smtClean="0"/>
          </a:p>
          <a:p>
            <a:endParaRPr lang="ru-RU" sz="8000" b="0" dirty="0"/>
          </a:p>
          <a:p>
            <a:endParaRPr lang="ru-RU" sz="8000" b="0" dirty="0" smtClean="0"/>
          </a:p>
          <a:p>
            <a:endParaRPr lang="ru-RU" sz="8000" b="0" dirty="0"/>
          </a:p>
          <a:p>
            <a:endParaRPr lang="ru-RU" sz="8000" b="0" dirty="0"/>
          </a:p>
          <a:p>
            <a:endParaRPr lang="ru-RU" sz="80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16324"/>
            <a:ext cx="2877815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288032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389022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Коста</a:t>
            </a:r>
            <a:r>
              <a:rPr lang="ru-RU" sz="1600" dirty="0"/>
              <a:t> Хетагуров родился </a:t>
            </a:r>
            <a:r>
              <a:rPr lang="ru-RU" sz="1600" dirty="0" smtClean="0"/>
              <a:t>в </a:t>
            </a:r>
            <a:r>
              <a:rPr lang="ru-RU" sz="1600" dirty="0"/>
              <a:t>семье прапорщика русской армии Левана </a:t>
            </a:r>
            <a:r>
              <a:rPr lang="ru-RU" sz="1600" dirty="0" err="1"/>
              <a:t>Елизбаровича</a:t>
            </a:r>
            <a:r>
              <a:rPr lang="ru-RU" sz="1600" dirty="0"/>
              <a:t> Хетагурова. Мать </a:t>
            </a:r>
            <a:r>
              <a:rPr lang="ru-RU" sz="1600" dirty="0" err="1"/>
              <a:t>Коста</a:t>
            </a:r>
            <a:r>
              <a:rPr lang="ru-RU" sz="1600" dirty="0"/>
              <a:t>, Мария Гавриловна </a:t>
            </a:r>
            <a:r>
              <a:rPr lang="ru-RU" sz="1600" dirty="0" err="1"/>
              <a:t>Губаева</a:t>
            </a:r>
            <a:r>
              <a:rPr lang="ru-RU" sz="1600" dirty="0"/>
              <a:t>, умерла вскоре после его рождения, поручив его воспитание родственнице </a:t>
            </a:r>
            <a:r>
              <a:rPr lang="ru-RU" sz="1600" dirty="0" err="1"/>
              <a:t>Чендзе</a:t>
            </a:r>
            <a:r>
              <a:rPr lang="ru-RU" sz="1600" dirty="0"/>
              <a:t> </a:t>
            </a:r>
            <a:r>
              <a:rPr lang="ru-RU" sz="1600" dirty="0" err="1"/>
              <a:t>Дзапаровой</a:t>
            </a:r>
            <a:r>
              <a:rPr lang="ru-RU" sz="1600" dirty="0"/>
              <a:t> (урождённая Туаева). Леван Хетагуров женился второй раз, когда </a:t>
            </a:r>
            <a:r>
              <a:rPr lang="ru-RU" sz="1600" dirty="0" err="1"/>
              <a:t>Коста</a:t>
            </a:r>
            <a:r>
              <a:rPr lang="ru-RU" sz="1600" dirty="0"/>
              <a:t> было около пяти лет. Его женой была дочь местного священника </a:t>
            </a:r>
            <a:r>
              <a:rPr lang="ru-RU" sz="1600" dirty="0" err="1" smtClean="0"/>
              <a:t>Сухиева</a:t>
            </a:r>
            <a:r>
              <a:rPr lang="ru-RU" sz="1600" dirty="0" smtClean="0"/>
              <a:t>. Позже </a:t>
            </a:r>
            <a:r>
              <a:rPr lang="ru-RU" sz="1600" dirty="0" err="1"/>
              <a:t>Коста</a:t>
            </a:r>
            <a:r>
              <a:rPr lang="ru-RU" sz="1600" dirty="0"/>
              <a:t> говорил о ней: «О </a:t>
            </a:r>
            <a:r>
              <a:rPr lang="ru-RU" sz="1600" dirty="0" err="1"/>
              <a:t>Хъызмында</a:t>
            </a:r>
            <a:r>
              <a:rPr lang="ru-RU" sz="1600" dirty="0"/>
              <a:t> (имя его мачехи) нечего и говорить. Она меня … не любила. В раннем детстве я убегал от неё к разным родственникам».</a:t>
            </a:r>
          </a:p>
        </p:txBody>
      </p:sp>
    </p:spTree>
    <p:extLst>
      <p:ext uri="{BB962C8B-B14F-4D97-AF65-F5344CB8AC3E}">
        <p14:creationId xmlns:p14="http://schemas.microsoft.com/office/powerpoint/2010/main" val="4062905552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6826" y="485800"/>
            <a:ext cx="8229600" cy="11430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i="1" dirty="0">
                <a:solidFill>
                  <a:srgbClr val="333399"/>
                </a:solidFill>
                <a:latin typeface="+mn-lt"/>
              </a:rPr>
              <a:t>«Леонардо да Винчи осетинского народа»</a:t>
            </a:r>
            <a:r>
              <a:rPr lang="ru-RU" altLang="ru-RU" sz="2400" b="1" i="1" dirty="0">
                <a:solidFill>
                  <a:srgbClr val="000000"/>
                </a:solidFill>
                <a:latin typeface="+mn-lt"/>
              </a:rPr>
              <a:t> </a:t>
            </a:r>
            <a:br>
              <a:rPr lang="ru-RU" altLang="ru-RU" sz="2400" b="1" i="1" dirty="0">
                <a:solidFill>
                  <a:srgbClr val="000000"/>
                </a:solidFill>
                <a:latin typeface="+mn-lt"/>
              </a:rPr>
            </a:br>
            <a:r>
              <a:rPr lang="ru-RU" altLang="ru-RU" sz="4000" b="1" i="1" kern="0" dirty="0" err="1">
                <a:solidFill>
                  <a:srgbClr val="333399"/>
                </a:solidFill>
                <a:latin typeface="+mn-lt"/>
              </a:rPr>
              <a:t>Коста</a:t>
            </a:r>
            <a:r>
              <a:rPr lang="ru-RU" altLang="ru-RU" sz="4000" b="1" i="1" kern="0" dirty="0">
                <a:solidFill>
                  <a:srgbClr val="333399"/>
                </a:solidFill>
                <a:latin typeface="+mn-lt"/>
              </a:rPr>
              <a:t> – поэт и художник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4" name="Picture 6" descr="D:\КОСТА ХЕТАГУРОВ\1351612677_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217109" cy="42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КОСТА ХЕТАГУРОВ\0_30f5a_1c3f3c87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844824"/>
            <a:ext cx="421043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760095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653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+mn-lt"/>
              </a:rPr>
              <a:t>КАРТИНЫ КОСТА ХЕТАГУРОВА</a:t>
            </a:r>
            <a:endParaRPr lang="ru-RU" b="1" i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074" name="Picture 2" descr="D:\КОСТА ХЕТАГУРОВ\0_3202a_c4bebf16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312368" cy="20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ОСТА ХЕТАГУРОВ\0_32042_b8d4e45c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67" y="1196752"/>
            <a:ext cx="3137071" cy="20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5342" y="3276641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a typeface="Calibri"/>
                <a:cs typeface="Times New Roman"/>
              </a:rPr>
              <a:t> </a:t>
            </a:r>
            <a:r>
              <a:rPr lang="ru-RU" sz="2400" b="1" i="1" dirty="0">
                <a:ea typeface="Calibri"/>
                <a:cs typeface="Times New Roman"/>
              </a:rPr>
              <a:t>«</a:t>
            </a:r>
            <a:r>
              <a:rPr lang="ru-RU" sz="2400" b="1" i="1" dirty="0" smtClean="0">
                <a:ea typeface="Calibri"/>
                <a:cs typeface="Times New Roman"/>
              </a:rPr>
              <a:t>Перевал </a:t>
            </a:r>
            <a:r>
              <a:rPr lang="ru-RU" sz="2400" b="1" i="1" dirty="0" err="1" smtClean="0">
                <a:ea typeface="Calibri"/>
                <a:cs typeface="Times New Roman"/>
              </a:rPr>
              <a:t>Зикора</a:t>
            </a:r>
            <a:r>
              <a:rPr lang="ru-RU" sz="2400" b="1" i="1" dirty="0" smtClean="0">
                <a:ea typeface="Calibri"/>
                <a:cs typeface="Times New Roman"/>
              </a:rPr>
              <a:t>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8453" y="3276640"/>
            <a:ext cx="338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«В </a:t>
            </a:r>
            <a:r>
              <a:rPr lang="ru-RU" sz="2400" b="1" i="1" dirty="0"/>
              <a:t>осетинской </a:t>
            </a:r>
            <a:r>
              <a:rPr lang="ru-RU" sz="2400" b="1" i="1" dirty="0" smtClean="0"/>
              <a:t>сакле»</a:t>
            </a:r>
            <a:r>
              <a:rPr lang="ru-RU" sz="2400" b="1" i="1" dirty="0"/>
              <a:t> 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38306"/>
            <a:ext cx="4176830" cy="228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7" y="6021640"/>
            <a:ext cx="6284913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989860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ОСТА ХЕТАГУРОВ\0_32030_ede7af88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2304256" cy="41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941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>Картины о трудной жизни осетинского народа</a:t>
            </a:r>
            <a:endParaRPr lang="ru-RU" sz="28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099" name="Picture 3" descr="D:\КОСТА ХЕТАГУРОВ\0_32044_cc14ae5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733" y="1484783"/>
            <a:ext cx="2971263" cy="41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5875" y="5853271"/>
            <a:ext cx="3395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«Горянка</a:t>
            </a:r>
            <a:r>
              <a:rPr lang="ru-RU" sz="2000" b="1" i="1" dirty="0"/>
              <a:t>, идущая за </a:t>
            </a:r>
            <a:r>
              <a:rPr lang="ru-RU" sz="2000" b="1" i="1" dirty="0" smtClean="0"/>
              <a:t>водой»</a:t>
            </a:r>
            <a:r>
              <a:rPr lang="ru-RU" sz="2000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64835" y="5853271"/>
            <a:ext cx="2460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«Дети-каменщики»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54270744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Произведения </a:t>
            </a:r>
            <a:r>
              <a:rPr lang="ru-RU" altLang="ru-RU" b="1" i="1" dirty="0" err="1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Коста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420888"/>
            <a:ext cx="4464496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i="1" kern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мая </a:t>
            </a:r>
            <a:r>
              <a:rPr lang="ru-RU" altLang="ru-RU" sz="2800" b="1" i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1899 </a:t>
            </a:r>
            <a:r>
              <a:rPr lang="ru-RU" altLang="ru-RU" sz="2800" b="1" i="1" kern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altLang="ru-RU" sz="2800" b="1" i="1" kern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i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вышла 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i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«ОСЕТИНСКАЯ   ЛИРА» - «</a:t>
            </a:r>
            <a:r>
              <a:rPr lang="ru-RU" altLang="ru-RU" sz="2800" b="1" i="1" kern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Ирон</a:t>
            </a:r>
            <a:r>
              <a:rPr lang="ru-RU" altLang="ru-RU" sz="2800" b="1" i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kern="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фæндыр</a:t>
            </a:r>
            <a:r>
              <a:rPr lang="ru-RU" altLang="ru-RU" sz="2800" b="1" i="1" kern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ru-RU" altLang="ru-RU" sz="2800" kern="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КОСТА ХЕТАГУРОВ\3hxuLOuh9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487090" cy="499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25886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413793"/>
            <a:ext cx="7672363" cy="71095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+mn-lt"/>
              </a:rPr>
              <a:t>«</a:t>
            </a:r>
            <a:r>
              <a:rPr lang="ru-RU" sz="3600" b="1" i="1" dirty="0">
                <a:latin typeface="+mn-lt"/>
              </a:rPr>
              <a:t>Мать сирот» </a:t>
            </a:r>
            <a:r>
              <a:rPr lang="ru-RU" sz="3600" b="1" i="1" dirty="0" smtClean="0">
                <a:latin typeface="+mn-lt"/>
              </a:rPr>
              <a:t>           «</a:t>
            </a:r>
            <a:r>
              <a:rPr lang="ru-RU" sz="3600" b="1" i="1" dirty="0">
                <a:latin typeface="+mn-lt"/>
              </a:rPr>
              <a:t>Поздний рассвет»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827584" y="1916832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В </a:t>
            </a:r>
            <a:r>
              <a:rPr lang="ru-RU" sz="1400" dirty="0"/>
              <a:t>этом стихотворении из сборника «Осетинская лира» </a:t>
            </a:r>
            <a:r>
              <a:rPr lang="ru-RU" sz="1400" dirty="0" err="1"/>
              <a:t>Коста</a:t>
            </a:r>
            <a:r>
              <a:rPr lang="ru-RU" sz="1400" dirty="0"/>
              <a:t> описывает один вечер из жизни многодетной горянки-вдовы из его родного села Нар. Женщина возится с костром, а вокруг неё — пятеро её детей, босых, голодных. Мать утешает их тем, что скоро будут готовы бобы, и каждый получит вдоволь. Измученные дети засыпают. Мать плачет, зная, что все они погибнут.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Потрясает </a:t>
            </a:r>
            <a:r>
              <a:rPr lang="ru-RU" sz="1400" dirty="0"/>
              <a:t>конец стихотворения:</a:t>
            </a:r>
          </a:p>
          <a:p>
            <a:pPr marL="0" indent="0">
              <a:buNone/>
            </a:pPr>
            <a:r>
              <a:rPr lang="ru-RU" sz="1400" b="1" dirty="0"/>
              <a:t>Детям говорила:</a:t>
            </a:r>
          </a:p>
          <a:p>
            <a:pPr marL="0" indent="0">
              <a:buNone/>
            </a:pPr>
            <a:r>
              <a:rPr lang="ru-RU" sz="1400" b="1" dirty="0"/>
              <a:t>«Вот бобы вскипят!»</a:t>
            </a:r>
          </a:p>
          <a:p>
            <a:pPr marL="0" indent="0">
              <a:buNone/>
            </a:pPr>
            <a:r>
              <a:rPr lang="ru-RU" sz="1400" b="1" dirty="0"/>
              <a:t>А сама варила</a:t>
            </a:r>
          </a:p>
          <a:p>
            <a:pPr marL="0" indent="0">
              <a:buNone/>
            </a:pPr>
            <a:r>
              <a:rPr lang="ru-RU" sz="1400" b="1" dirty="0"/>
              <a:t>Камни для ребят.</a:t>
            </a:r>
          </a:p>
          <a:p>
            <a:pPr marL="0" indent="0">
              <a:buNone/>
            </a:pPr>
            <a:r>
              <a:rPr lang="ru-RU" sz="1400" dirty="0"/>
              <a:t>        Это стихотворение, пожалуй, </a:t>
            </a:r>
            <a:r>
              <a:rPr lang="ru-RU" sz="1400" dirty="0" smtClean="0"/>
              <a:t>выразительней</a:t>
            </a:r>
          </a:p>
          <a:p>
            <a:pPr marL="0" indent="0">
              <a:buNone/>
            </a:pPr>
            <a:r>
              <a:rPr lang="ru-RU" sz="1400" dirty="0"/>
              <a:t>            всех </a:t>
            </a:r>
            <a:r>
              <a:rPr lang="ru-RU" sz="1400" dirty="0" smtClean="0"/>
              <a:t>его </a:t>
            </a:r>
            <a:r>
              <a:rPr lang="ru-RU" sz="1400" dirty="0"/>
              <a:t>произведений показывает </a:t>
            </a:r>
            <a:r>
              <a:rPr lang="ru-RU" sz="1400" dirty="0" smtClean="0"/>
              <a:t>нищету</a:t>
            </a:r>
          </a:p>
          <a:p>
            <a:pPr marL="0" indent="0">
              <a:buNone/>
            </a:pPr>
            <a:r>
              <a:rPr lang="ru-RU" sz="1400" dirty="0"/>
              <a:t>                     и   обездоленность народа 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138886" y="980728"/>
            <a:ext cx="3643064" cy="532779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600" dirty="0" smtClean="0"/>
              <a:t> Пьеса </a:t>
            </a:r>
            <a:r>
              <a:rPr lang="ru-RU" sz="5600" dirty="0"/>
              <a:t>«Поздний рассвет» была написана в то время, когда он учился в Петербургской Академии Художеств. По словам Сослана </a:t>
            </a:r>
            <a:r>
              <a:rPr lang="ru-RU" sz="5600" dirty="0" err="1"/>
              <a:t>Габараева</a:t>
            </a:r>
            <a:r>
              <a:rPr lang="ru-RU" sz="5600" dirty="0"/>
              <a:t> эта пьеса, как и пьеса «Чердак», написанная в то же время, «по своей художественной форме несовершенна», так как эти пьесы были первым опытом </a:t>
            </a:r>
            <a:r>
              <a:rPr lang="ru-RU" sz="5600" dirty="0" err="1"/>
              <a:t>Коста</a:t>
            </a:r>
            <a:r>
              <a:rPr lang="ru-RU" sz="5600" dirty="0" smtClean="0"/>
              <a:t>. Главный </a:t>
            </a:r>
            <a:r>
              <a:rPr lang="ru-RU" sz="5600" dirty="0"/>
              <a:t>герой, молодой художник Борис — революционно настроенный юноша, решивший посвятить свою жизнь освобождению народа. Ради достижения этой цели он отвергает любящую его девушку Ольгу. На её вопрос, что он хочет делать, Борис отвечает: «Я хочу служить народу». Он хочет покинуть Петербург навсегда и трудиться на благо народа, что он и считает высшим своим долгом. Ольга старается отговорить его от этих намерений, говоря что «его долг служить общему благу тем, в чём его призвание — высокое свободное искусство», являющееся «лучшим проповедником свободы» и «высоких идей». А его мечты она  </a:t>
            </a:r>
            <a:r>
              <a:rPr lang="ru-RU" sz="5600" dirty="0" smtClean="0"/>
              <a:t>называет </a:t>
            </a:r>
            <a:r>
              <a:rPr lang="ru-RU" sz="5600" dirty="0"/>
              <a:t>«бредом безумных мечтаний</a:t>
            </a:r>
            <a:r>
              <a:rPr lang="ru-RU" sz="5600" dirty="0" smtClean="0"/>
              <a:t>». Борис </a:t>
            </a:r>
            <a:r>
              <a:rPr lang="ru-RU" sz="5600" dirty="0"/>
              <a:t>всё же уезжает из Петербурга с другом </a:t>
            </a:r>
            <a:r>
              <a:rPr lang="ru-RU" sz="5600" dirty="0" err="1"/>
              <a:t>Клавдием</a:t>
            </a:r>
            <a:r>
              <a:rPr lang="ru-RU" sz="5600" dirty="0"/>
              <a:t>, они «уходят в народ».</a:t>
            </a:r>
          </a:p>
          <a:p>
            <a:pPr marL="0" indent="0">
              <a:lnSpc>
                <a:spcPct val="170000"/>
              </a:lnSpc>
              <a:buNone/>
            </a:pP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052736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Произведение вошло в список 50 величайших произведений русской литературы со времен </a:t>
            </a:r>
            <a:r>
              <a:rPr lang="ru-RU" sz="1600" dirty="0" smtClean="0"/>
              <a:t>Петра </a:t>
            </a:r>
            <a:r>
              <a:rPr lang="en-US" sz="1600" dirty="0" smtClean="0"/>
              <a:t>III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24274744"/>
      </p:ext>
    </p:extLst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1302</Words>
  <Application>Microsoft Office PowerPoint</Application>
  <PresentationFormat>Экран (4:3)</PresentationFormat>
  <Paragraphs>196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КОСТА – КТО ОН?</vt:lpstr>
      <vt:lpstr>Селение  НАР- родина  коста  хетагурова</vt:lpstr>
      <vt:lpstr>     </vt:lpstr>
      <vt:lpstr>«Леонардо да Винчи осетинского народа»  Коста – поэт и художник</vt:lpstr>
      <vt:lpstr>КАРТИНЫ КОСТА ХЕТАГУРОВА</vt:lpstr>
      <vt:lpstr>Картины о трудной жизни осетинского народа</vt:lpstr>
      <vt:lpstr>Произведения Коста</vt:lpstr>
      <vt:lpstr>«Мать сирот»            «Поздний рассвет» </vt:lpstr>
      <vt:lpstr>Одно из лучших творений Коста</vt:lpstr>
      <vt:lpstr>«Скорбящий ангел»</vt:lpstr>
      <vt:lpstr>Анна Цаликова</vt:lpstr>
      <vt:lpstr>КОСТА ХЕТАГУРОВ – ДЕТЯМ.</vt:lpstr>
      <vt:lpstr>ЗÆРВАТЫКК              ЛАСТОЧКА</vt:lpstr>
      <vt:lpstr>      ÆРРА ФЫЙЙУ                БЕЗУМНЫЙ ПАСТУХ </vt:lpstr>
      <vt:lpstr>Памятники Коста</vt:lpstr>
      <vt:lpstr>Презентация PowerPoint</vt:lpstr>
      <vt:lpstr>Коста – наша гордость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50</cp:revision>
  <dcterms:created xsi:type="dcterms:W3CDTF">2013-07-29T17:42:42Z</dcterms:created>
  <dcterms:modified xsi:type="dcterms:W3CDTF">2014-04-05T13:31:37Z</dcterms:modified>
</cp:coreProperties>
</file>