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2" r:id="rId4"/>
    <p:sldId id="271" r:id="rId5"/>
    <p:sldId id="259" r:id="rId6"/>
    <p:sldId id="274" r:id="rId7"/>
    <p:sldId id="278" r:id="rId8"/>
    <p:sldId id="260" r:id="rId9"/>
    <p:sldId id="262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Загадки про Лето - ДЕТСКИЙ САЙТ ЗАЙ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Рисунок радуга с облаками: Рисунки карандашом для детей радуга (30 фото) 🔥  Прикольные картинки и юмор —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03"/>
            <a:ext cx="9144000" cy="67865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Рисунок радуга с облаками: Рисунки карандашом для детей радуга (30 фото) 🔥  Прикольные картинки и юмор —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4" y="1220066"/>
            <a:ext cx="7596336" cy="5637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Администратор\Desktop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48272"/>
            <a:ext cx="3911414" cy="2933566"/>
          </a:xfrm>
          <a:prstGeom prst="rect">
            <a:avLst/>
          </a:prstGeom>
          <a:noFill/>
        </p:spPr>
      </p:pic>
      <p:pic>
        <p:nvPicPr>
          <p:cNvPr id="6" name="Picture 2" descr="C:\Users\Администратор\Desktop\image_5c6463d5c3ac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4718887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Администратор\Desktop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3284984"/>
            <a:ext cx="3875745" cy="1840979"/>
          </a:xfrm>
          <a:prstGeom prst="rect">
            <a:avLst/>
          </a:prstGeom>
          <a:noFill/>
        </p:spPr>
      </p:pic>
      <p:pic>
        <p:nvPicPr>
          <p:cNvPr id="5" name="Picture 2" descr="C:\Users\Администратор\Desktop\roz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7125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Формирование элементарных математических представлений в подготовительной  группе - online presen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92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72400" cy="136207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Calibri" pitchFamily="34" charset="0"/>
              </a:rPr>
              <a:t>Сколько здесь квадратов?</a:t>
            </a:r>
            <a:endParaRPr lang="ru-RU" sz="1800" dirty="0"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2348880"/>
            <a:ext cx="1152128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3861048"/>
            <a:ext cx="115212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3068960"/>
            <a:ext cx="115212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3068960"/>
            <a:ext cx="115212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2400" cy="648072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Calibri" pitchFamily="34" charset="0"/>
              </a:rPr>
              <a:t>Где кругов больше? СПРАВА ИЛИ СЛЕВА?</a:t>
            </a:r>
            <a:endParaRPr lang="ru-RU" sz="1800" dirty="0">
              <a:latin typeface="Calibri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99592" y="2060848"/>
            <a:ext cx="2592288" cy="25202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724128" y="1556792"/>
            <a:ext cx="2592288" cy="25202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331640" y="2852936"/>
            <a:ext cx="1656184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20072" y="4365104"/>
            <a:ext cx="1656184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691680" y="3501008"/>
            <a:ext cx="1008112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236296" y="4221088"/>
            <a:ext cx="1008112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979712" y="4077072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364088" y="3861048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резентация на тему: &quot;Презентация к занятию по математике (подготовительная  группа) на тему: Презентация &quot;Контрольное занятие по математике в  подготовительной группе&quot;&quot;. Скачать бесплатно и без регистрации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5402"/>
            <a:ext cx="9185534" cy="69434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51-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7032" y="0"/>
            <a:ext cx="1616968" cy="2449707"/>
          </a:xfrm>
          <a:prstGeom prst="rect">
            <a:avLst/>
          </a:prstGeom>
          <a:noFill/>
        </p:spPr>
      </p:pic>
      <p:pic>
        <p:nvPicPr>
          <p:cNvPr id="5" name="Picture 2" descr="C:\Users\Администратор\Desktop\51-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064" y="620688"/>
            <a:ext cx="1616968" cy="2449707"/>
          </a:xfrm>
          <a:prstGeom prst="rect">
            <a:avLst/>
          </a:prstGeom>
          <a:noFill/>
        </p:spPr>
      </p:pic>
      <p:pic>
        <p:nvPicPr>
          <p:cNvPr id="6" name="Picture 2" descr="C:\Users\Администратор\Desktop\51-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7032" y="2708920"/>
            <a:ext cx="1616968" cy="2449707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51-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2160" y="3429000"/>
            <a:ext cx="1616968" cy="2449707"/>
          </a:xfrm>
          <a:prstGeom prst="rect">
            <a:avLst/>
          </a:prstGeom>
          <a:noFill/>
        </p:spPr>
      </p:pic>
      <p:pic>
        <p:nvPicPr>
          <p:cNvPr id="1028" name="Picture 4" descr="C:\Users\Администратор\Desktop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800" y="2492896"/>
            <a:ext cx="1656209" cy="2339724"/>
          </a:xfrm>
          <a:prstGeom prst="rect">
            <a:avLst/>
          </a:prstGeom>
          <a:noFill/>
        </p:spPr>
      </p:pic>
      <p:pic>
        <p:nvPicPr>
          <p:cNvPr id="1029" name="Picture 5" descr="C:\Users\Администратор\Desktop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9792" y="2420888"/>
            <a:ext cx="1800225" cy="2543175"/>
          </a:xfrm>
          <a:prstGeom prst="rect">
            <a:avLst/>
          </a:prstGeom>
          <a:noFill/>
        </p:spPr>
      </p:pic>
      <p:pic>
        <p:nvPicPr>
          <p:cNvPr id="15" name="Picture 5" descr="C:\Users\Администратор\Desktop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0"/>
            <a:ext cx="1800225" cy="2543175"/>
          </a:xfrm>
          <a:prstGeom prst="rect">
            <a:avLst/>
          </a:prstGeom>
          <a:noFill/>
        </p:spPr>
      </p:pic>
      <p:pic>
        <p:nvPicPr>
          <p:cNvPr id="16" name="Picture 5" descr="C:\Users\Администратор\Desktop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648" y="4250806"/>
            <a:ext cx="1728217" cy="2441449"/>
          </a:xfrm>
          <a:prstGeom prst="rect">
            <a:avLst/>
          </a:prstGeom>
          <a:noFill/>
        </p:spPr>
      </p:pic>
      <p:pic>
        <p:nvPicPr>
          <p:cNvPr id="17" name="Picture 5" descr="C:\Users\Администратор\Desktop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784" y="0"/>
            <a:ext cx="1800225" cy="2543175"/>
          </a:xfrm>
          <a:prstGeom prst="rect">
            <a:avLst/>
          </a:prstGeom>
          <a:noFill/>
        </p:spPr>
      </p:pic>
      <p:pic>
        <p:nvPicPr>
          <p:cNvPr id="18" name="Picture 5" descr="C:\Users\Администратор\Desktop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2276872"/>
            <a:ext cx="1800225" cy="2543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12</Words>
  <Application>Microsoft Office PowerPoint</Application>
  <PresentationFormat>Экран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Сколько здесь квадратов?</vt:lpstr>
      <vt:lpstr>Где кругов больше? СПРАВА ИЛИ СЛЕВА?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Администратор</cp:lastModifiedBy>
  <cp:revision>17</cp:revision>
  <dcterms:created xsi:type="dcterms:W3CDTF">2021-05-24T13:44:05Z</dcterms:created>
  <dcterms:modified xsi:type="dcterms:W3CDTF">2021-05-31T03:38:31Z</dcterms:modified>
</cp:coreProperties>
</file>