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8" r:id="rId21"/>
    <p:sldId id="279" r:id="rId22"/>
    <p:sldId id="281" r:id="rId23"/>
    <p:sldId id="275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11/22/2021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714488"/>
            <a:ext cx="7072362" cy="19288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по нравственно – патриотическому  воспитанию.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Россия, РСО – Алания, Беслан.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14992"/>
            <a:ext cx="535785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воспитатель МБДОУ «Детский сад №5 г. Беслана» </a:t>
            </a:r>
          </a:p>
          <a:p>
            <a:r>
              <a:rPr lang="ru-RU" dirty="0" err="1" smtClean="0"/>
              <a:t>Хубецова</a:t>
            </a:r>
            <a:r>
              <a:rPr lang="ru-RU" dirty="0" smtClean="0"/>
              <a:t> Маргарита.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8246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Глава Северной Осетии – Алании.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nsk.bfm.ru/storage/article/March2021/FXPr60Iu86p7DAgO29bwh4uADc30OGffjTAquM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2" y="1600200"/>
            <a:ext cx="7443328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1472" y="1600200"/>
            <a:ext cx="7443328" cy="48737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города Владикавказ 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Манумент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Дружбы.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Проспект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Y-3\Desktop\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7643866" cy="533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85794"/>
            <a:ext cx="3357586" cy="22145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 города Владикавказ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23932" cy="60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Святой Георгий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Y-3\Desktop\alagir_georgij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7715304" cy="533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  им. К.Л.Хетагурова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Y-3\Desktop\media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7643866" cy="501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Братьям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Газдановым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Y-3\Desktop\34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715303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714488"/>
            <a:ext cx="2643206" cy="2714644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Леванович Хетагуров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Y-3\Desktop\28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42928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город Беслан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Y-3\Desktop\karta_rayonov_severnoj_osetii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600079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Российская    Федерация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-3\Desktop\364884-15292621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57256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Y-3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города Беслан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Y-3\Desktop\142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692948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 города Беслан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Y-3\Desktop\fraev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11836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Y-3\Desktop\0006-002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Y-3\Desktop\Застав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572528" cy="500066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ВНИМАНИЕ.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4-конечная звезда 5"/>
          <p:cNvSpPr/>
          <p:nvPr/>
        </p:nvSpPr>
        <p:spPr>
          <a:xfrm>
            <a:off x="642910" y="50004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215206" y="428604"/>
            <a:ext cx="1000132" cy="857256"/>
          </a:xfrm>
          <a:prstGeom prst="star4">
            <a:avLst>
              <a:gd name="adj" fmla="val 11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000496" y="285728"/>
            <a:ext cx="914400" cy="914400"/>
          </a:xfrm>
          <a:prstGeom prst="star5">
            <a:avLst>
              <a:gd name="adj" fmla="val 204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3929058" y="5643578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5404" cy="85725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Флаг и герб Российской Федерации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Y-3\Desktop\hello_html_m30a07f0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42968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8683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Президент Российской Федерации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Y-3\Desktop\w1056h594fil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 российской Федерации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Y-3\Desktop\U210qyOlWT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429684" cy="525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Y-3\Desktop\img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072494" cy="135732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Республики Северная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Осетия - Алания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Y-3\Desktop\0012-042-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357982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39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Столица Республики Северная                            Осетия – Алания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Y-3\Desktop\hug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358245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143932" cy="1511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и герб Республики Северная - Осетия Алания </a:t>
            </a:r>
            <a:endParaRPr lang="ru-RU" sz="3600" b="1" dirty="0"/>
          </a:p>
        </p:txBody>
      </p:sp>
      <p:pic>
        <p:nvPicPr>
          <p:cNvPr id="8194" name="Picture 2" descr="C:\Users\Y-3\Desktop\information_groups_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857256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97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Century Schoolbook</vt:lpstr>
      <vt:lpstr>Times New Roman</vt:lpstr>
      <vt:lpstr>Wingdings</vt:lpstr>
      <vt:lpstr>Wingdings 2</vt:lpstr>
      <vt:lpstr>Oriel</vt:lpstr>
      <vt:lpstr>Презентация по нравственно – патриотическому  воспитанию. Россия, РСО – Алания, Беслан.</vt:lpstr>
      <vt:lpstr>       Российская    Федерация</vt:lpstr>
      <vt:lpstr>  Флаг и герб Российской Федерации</vt:lpstr>
      <vt:lpstr>Президент Российской Федерации</vt:lpstr>
      <vt:lpstr> Столица российской Федерации</vt:lpstr>
      <vt:lpstr>Презентация PowerPoint</vt:lpstr>
      <vt:lpstr>   Карта Республики Северная               Осетия - Алания</vt:lpstr>
      <vt:lpstr>Столица Республики Северная                            Осетия – Алания </vt:lpstr>
      <vt:lpstr>Флаг и герб Республики Северная - Осетия Алания </vt:lpstr>
      <vt:lpstr>   Глава Северной Осетии – Алании. </vt:lpstr>
      <vt:lpstr>Достопримечательности города Владикавказ .</vt:lpstr>
      <vt:lpstr>     Манумент Дружбы.</vt:lpstr>
      <vt:lpstr>Проспект</vt:lpstr>
      <vt:lpstr>Символ города Владикавказ</vt:lpstr>
      <vt:lpstr>Святой Георгий </vt:lpstr>
      <vt:lpstr>Парк  им. К.Л.Хетагурова</vt:lpstr>
      <vt:lpstr>Памятник Братьям Газдановым</vt:lpstr>
      <vt:lpstr>Коста Леванович Хетагуров</vt:lpstr>
      <vt:lpstr>Мой город Беслан</vt:lpstr>
      <vt:lpstr>Презентация PowerPoint</vt:lpstr>
      <vt:lpstr>Герб города Беслан</vt:lpstr>
      <vt:lpstr>Глава города Беслан</vt:lpstr>
      <vt:lpstr>Презентация PowerPoint</vt:lpstr>
      <vt:lpstr>Презентация PowerPoint</vt:lpstr>
      <vt:lpstr>СПАСИБО   ЗА ВНИМАНИЕ.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Y-3</dc:creator>
  <cp:lastModifiedBy>User</cp:lastModifiedBy>
  <cp:revision>21</cp:revision>
  <dcterms:created xsi:type="dcterms:W3CDTF">2019-04-24T08:53:11Z</dcterms:created>
  <dcterms:modified xsi:type="dcterms:W3CDTF">2021-11-22T11:42:04Z</dcterms:modified>
</cp:coreProperties>
</file>