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7" r:id="rId11"/>
    <p:sldId id="265" r:id="rId12"/>
    <p:sldId id="266" r:id="rId13"/>
    <p:sldId id="269" r:id="rId14"/>
    <p:sldId id="268" r:id="rId15"/>
    <p:sldId id="273" r:id="rId16"/>
    <p:sldId id="272" r:id="rId17"/>
    <p:sldId id="299" r:id="rId18"/>
    <p:sldId id="271" r:id="rId19"/>
    <p:sldId id="274" r:id="rId20"/>
    <p:sldId id="275" r:id="rId21"/>
    <p:sldId id="28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5" autoAdjust="0"/>
    <p:restoredTop sz="94660"/>
  </p:normalViewPr>
  <p:slideViewPr>
    <p:cSldViewPr>
      <p:cViewPr>
        <p:scale>
          <a:sx n="50" d="100"/>
          <a:sy n="50" d="100"/>
        </p:scale>
        <p:origin x="-197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E368-AAE0-44FA-B8F1-35AC52B5AAB6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A34B3-D8CC-4FAC-A69D-C740F64BF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7F08E-0AAB-4247-9ABF-7D271C618B72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0812-D2DF-4907-96FB-83880C742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DE951-6476-4A01-AA4A-5B0B7F5C7CF6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BE65-2FCD-41F6-AB73-365EB1E09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76B48-099F-44B3-9DCE-0E700CC76A51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F2682-8A38-4423-84E5-75A75A094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B5F37-DA38-4E05-BF13-83761CA1D236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93275-2C32-4D81-9BD3-ED151BA72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12EB3-862B-4F99-AB03-69629E56E152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8255-4306-416E-B507-AC49B636C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3ACB9-6C78-466A-8D67-0BE143609700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DCF46-D10F-49F4-8ACA-D9FB81DC6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AD95-7A56-499B-9A16-FF574D98DE3B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C2668-6BBC-4F63-9EE1-3AEF8AFA8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A3A5-96E3-43B9-9204-F4B0E7236A9F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9B32A-5CD1-4087-A9D0-524756E0C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0BC40-FF16-4351-B6D4-2DEF761E528E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9998-3FC7-49EA-BC24-E0043E1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A616-9B2F-4473-9519-74312BEB33A9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FD5AC-5FEC-4426-B721-B928B8834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0E7F59-121D-415E-9B5C-2EE44CA9015A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43B362-951C-4983-B48A-E26924495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timesofindia.indiatimes.com/photo/15028251.cm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76108">
            <a:off x="1675700" y="3124901"/>
            <a:ext cx="571500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129288">
            <a:off x="98253" y="853881"/>
            <a:ext cx="7772400" cy="197259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и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лимпийские игры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175" y="5013325"/>
            <a:ext cx="5400675" cy="1557338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ru-RU" sz="2800" b="1" i="1" dirty="0" smtClean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2800" b="1" i="1" dirty="0" smtClean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ru-RU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100" y="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Аппликация «Олимпийские кольца».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totik\Desktop\Новая папка (6)\DSC00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499992" cy="3374994"/>
          </a:xfrm>
          <a:prstGeom prst="rect">
            <a:avLst/>
          </a:prstGeom>
          <a:noFill/>
        </p:spPr>
      </p:pic>
      <p:pic>
        <p:nvPicPr>
          <p:cNvPr id="3075" name="Picture 3" descr="C:\Users\totik\Desktop\Новая папка (6)\DSC0008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66983"/>
            <a:ext cx="4788024" cy="3591017"/>
          </a:xfrm>
          <a:prstGeom prst="rect">
            <a:avLst/>
          </a:prstGeom>
          <a:noFill/>
        </p:spPr>
      </p:pic>
      <p:pic>
        <p:nvPicPr>
          <p:cNvPr id="6" name="Picture 14" descr="http://im4-tub-ru.yandex.net/i?id=342769119-05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65256">
            <a:off x="6867200" y="1216433"/>
            <a:ext cx="2286003" cy="1714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612560" y="274638"/>
            <a:ext cx="72008" cy="13002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/>
              <a:t>. </a:t>
            </a:r>
          </a:p>
        </p:txBody>
      </p:sp>
      <p:pic>
        <p:nvPicPr>
          <p:cNvPr id="4098" name="Picture 2" descr="C:\Users\totik\Desktop\Новая папка (6)\DSC00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3163">
            <a:off x="215253" y="300719"/>
            <a:ext cx="4334289" cy="3250716"/>
          </a:xfrm>
          <a:prstGeom prst="rect">
            <a:avLst/>
          </a:prstGeom>
          <a:noFill/>
        </p:spPr>
      </p:pic>
      <p:pic>
        <p:nvPicPr>
          <p:cNvPr id="4099" name="Picture 3" descr="C:\Users\totik\Desktop\Новая папка (6)\DSC00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6946">
            <a:off x="4622939" y="288327"/>
            <a:ext cx="4314268" cy="3235701"/>
          </a:xfrm>
          <a:prstGeom prst="rect">
            <a:avLst/>
          </a:prstGeom>
          <a:noFill/>
        </p:spPr>
      </p:pic>
      <p:pic>
        <p:nvPicPr>
          <p:cNvPr id="4100" name="Picture 4" descr="C:\Users\totik\Desktop\Новая папка (6)\DSC000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628631"/>
            <a:ext cx="4305826" cy="3229369"/>
          </a:xfrm>
          <a:prstGeom prst="rect">
            <a:avLst/>
          </a:prstGeom>
          <a:noFill/>
        </p:spPr>
      </p:pic>
      <p:pic>
        <p:nvPicPr>
          <p:cNvPr id="8" name="Picture 18" descr="http://im2-tub-ru.yandex.net/i?id=106410459-00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558050">
            <a:off x="600433" y="3759802"/>
            <a:ext cx="1571636" cy="2095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4" descr="http://im4-tub-ru.yandex.net/i?id=342769119-05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065256">
            <a:off x="6651028" y="3664705"/>
            <a:ext cx="2286003" cy="1714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404648" y="1484784"/>
            <a:ext cx="504056" cy="6714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2" name="Picture 2" descr="C:\Users\totik\Desktop\Новая папка (6)\DSC00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0465">
            <a:off x="4574128" y="405509"/>
            <a:ext cx="4285691" cy="3214268"/>
          </a:xfrm>
          <a:prstGeom prst="rect">
            <a:avLst/>
          </a:prstGeom>
          <a:noFill/>
        </p:spPr>
      </p:pic>
      <p:pic>
        <p:nvPicPr>
          <p:cNvPr id="8" name="Picture 5" descr="C:\Users\totik\Desktop\Новая папка (6)\DSC0009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992890">
            <a:off x="241365" y="340666"/>
            <a:ext cx="4153961" cy="3115470"/>
          </a:xfrm>
          <a:prstGeom prst="rect">
            <a:avLst/>
          </a:prstGeom>
          <a:noFill/>
        </p:spPr>
      </p:pic>
      <p:pic>
        <p:nvPicPr>
          <p:cNvPr id="1026" name="Picture 2" descr="E:\DCIM\100NIKON\DSCN47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-828600" y="332656"/>
            <a:ext cx="8229600" cy="504056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</a:rPr>
              <a:t>Раскрашивание символов олимпиады</a:t>
            </a:r>
          </a:p>
        </p:txBody>
      </p:sp>
      <p:pic>
        <p:nvPicPr>
          <p:cNvPr id="6146" name="Picture 2" descr="C:\Users\totik\Desktop\Новая папка (6)\DSC00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479742" cy="3359806"/>
          </a:xfrm>
          <a:prstGeom prst="rect">
            <a:avLst/>
          </a:prstGeom>
          <a:noFill/>
        </p:spPr>
      </p:pic>
      <p:pic>
        <p:nvPicPr>
          <p:cNvPr id="6147" name="Picture 3" descr="C:\Users\totik\Desktop\Новая папка (6)\DSC0013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8748" y="548680"/>
            <a:ext cx="4335252" cy="3184121"/>
          </a:xfrm>
          <a:prstGeom prst="rect">
            <a:avLst/>
          </a:prstGeom>
          <a:noFill/>
        </p:spPr>
      </p:pic>
      <p:pic>
        <p:nvPicPr>
          <p:cNvPr id="6148" name="Picture 4" descr="C:\Users\totik\Desktop\Новая папка (6)\DSC001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90649"/>
            <a:ext cx="4089802" cy="306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496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69032" cy="1052737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FF0000"/>
                </a:solidFill>
              </a:rPr>
              <a:t>Открытое занятие в </a:t>
            </a:r>
            <a:r>
              <a:rPr lang="ru-RU" sz="4800" b="1" dirty="0" smtClean="0">
                <a:solidFill>
                  <a:srgbClr val="FF0000"/>
                </a:solidFill>
              </a:rPr>
              <a:t>бассейне: «Путешествие с лягушкой».</a:t>
            </a:r>
            <a:endParaRPr lang="ru-RU" sz="4800" b="1" dirty="0" smtClean="0">
              <a:solidFill>
                <a:srgbClr val="FF0000"/>
              </a:solidFill>
            </a:endParaRPr>
          </a:p>
        </p:txBody>
      </p:sp>
      <p:sp>
        <p:nvSpPr>
          <p:cNvPr id="26628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6786563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/>
              <a:t>   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7170" name="Picture 2" descr="C:\Users\totik\Desktop\Новая папка (6)\DSC00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0055">
            <a:off x="219950" y="1406271"/>
            <a:ext cx="4292483" cy="3219362"/>
          </a:xfrm>
          <a:prstGeom prst="rect">
            <a:avLst/>
          </a:prstGeom>
          <a:noFill/>
        </p:spPr>
      </p:pic>
      <p:pic>
        <p:nvPicPr>
          <p:cNvPr id="7171" name="Picture 3" descr="C:\Users\totik\Desktop\Новая папка (6)\DSC00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2306">
            <a:off x="4531800" y="3227384"/>
            <a:ext cx="4353831" cy="3265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0044608" y="1412776"/>
            <a:ext cx="216024" cy="4571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totik\Desktop\Новая папка (6)\DSC001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1995" cy="3638996"/>
          </a:xfrm>
          <a:prstGeom prst="rect">
            <a:avLst/>
          </a:prstGeom>
          <a:noFill/>
        </p:spPr>
      </p:pic>
      <p:pic>
        <p:nvPicPr>
          <p:cNvPr id="8195" name="Picture 3" descr="C:\Users\totik\Desktop\Новая папка (6)\DSC00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6" y="3212976"/>
            <a:ext cx="4860033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sz="4800" b="1" dirty="0" smtClean="0">
                <a:solidFill>
                  <a:srgbClr val="FF0000"/>
                </a:solidFill>
              </a:rPr>
              <a:t>Здоровье в порядке, спасибо-зарядке</a:t>
            </a:r>
            <a:r>
              <a:rPr lang="ru-RU" b="1" dirty="0" smtClean="0">
                <a:solidFill>
                  <a:srgbClr val="FF0000"/>
                </a:solidFill>
              </a:rPr>
              <a:t>».</a:t>
            </a:r>
          </a:p>
        </p:txBody>
      </p:sp>
      <p:pic>
        <p:nvPicPr>
          <p:cNvPr id="1026" name="Picture 2" descr="G:\Новая папка (3)\Фото10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162493">
            <a:off x="130916" y="1302444"/>
            <a:ext cx="3011834" cy="3322331"/>
          </a:xfrm>
          <a:prstGeom prst="rect">
            <a:avLst/>
          </a:prstGeom>
          <a:noFill/>
        </p:spPr>
      </p:pic>
      <p:pic>
        <p:nvPicPr>
          <p:cNvPr id="1028" name="Picture 4" descr="G:\Новая папка (3)\Фото1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772816"/>
            <a:ext cx="2880320" cy="3840427"/>
          </a:xfrm>
          <a:prstGeom prst="rect">
            <a:avLst/>
          </a:prstGeom>
          <a:noFill/>
        </p:spPr>
      </p:pic>
      <p:pic>
        <p:nvPicPr>
          <p:cNvPr id="1029" name="Picture 5" descr="G:\Новая папка (3)\Фото1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3731">
            <a:off x="6023941" y="2811749"/>
            <a:ext cx="2932249" cy="3909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7584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Кукольный театр: «</a:t>
            </a:r>
            <a:r>
              <a:rPr lang="ru-RU" sz="4000" b="1" dirty="0" smtClean="0">
                <a:solidFill>
                  <a:srgbClr val="FF0000"/>
                </a:solidFill>
              </a:rPr>
              <a:t>Здоровый образ жизни</a:t>
            </a:r>
            <a:r>
              <a:rPr lang="ru-RU" sz="4000" dirty="0" smtClean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/>
              <a:t>	</a:t>
            </a:r>
          </a:p>
        </p:txBody>
      </p:sp>
      <p:pic>
        <p:nvPicPr>
          <p:cNvPr id="1026" name="Picture 2" descr="F:\DCIM\100NIKON\DSCN4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538">
            <a:off x="39153" y="1257065"/>
            <a:ext cx="3993716" cy="29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0NIKON\DSCN47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5597">
            <a:off x="4793427" y="1290037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DCIM\100NIKON\DSCN47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778" y="3933056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 rot="1193006">
            <a:off x="2516228" y="841054"/>
            <a:ext cx="7847846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FF0000"/>
                </a:solidFill>
              </a:rPr>
              <a:t>«Чистим зубки мы умело!»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0" y="1500188"/>
            <a:ext cx="8686800" cy="4340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/>
              <a:t>   </a:t>
            </a:r>
          </a:p>
        </p:txBody>
      </p:sp>
      <p:pic>
        <p:nvPicPr>
          <p:cNvPr id="9218" name="Picture 2" descr="C:\Users\totik\Desktop\Новая папка (6)\DSC00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8928">
            <a:off x="328907" y="1454221"/>
            <a:ext cx="4545853" cy="3409389"/>
          </a:xfrm>
          <a:prstGeom prst="rect">
            <a:avLst/>
          </a:prstGeom>
          <a:noFill/>
        </p:spPr>
      </p:pic>
      <p:pic>
        <p:nvPicPr>
          <p:cNvPr id="9219" name="Picture 3" descr="C:\Users\totik\Desktop\Новая папка (6)\DSC00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6054">
            <a:off x="4439994" y="3081877"/>
            <a:ext cx="4353831" cy="3265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sz="4800" b="1" dirty="0" smtClean="0">
                <a:solidFill>
                  <a:srgbClr val="FF0000"/>
                </a:solidFill>
              </a:rPr>
              <a:t>Зимние забавы</a:t>
            </a:r>
            <a:r>
              <a:rPr lang="ru-RU" dirty="0" smtClean="0">
                <a:solidFill>
                  <a:srgbClr val="FF0000"/>
                </a:solidFill>
              </a:rPr>
              <a:t>».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	</a:t>
            </a:r>
          </a:p>
        </p:txBody>
      </p:sp>
      <p:pic>
        <p:nvPicPr>
          <p:cNvPr id="1026" name="Picture 2" descr="C:\Users\totik\Desktop\Новая папка (6)\DSC00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4353831" cy="3265373"/>
          </a:xfrm>
          <a:prstGeom prst="rect">
            <a:avLst/>
          </a:prstGeom>
          <a:noFill/>
        </p:spPr>
      </p:pic>
      <p:pic>
        <p:nvPicPr>
          <p:cNvPr id="1027" name="Picture 3" descr="C:\Users\totik\Desktop\Новая папка (6)\DSC00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36713"/>
            <a:ext cx="4355976" cy="3266982"/>
          </a:xfrm>
          <a:prstGeom prst="rect">
            <a:avLst/>
          </a:prstGeom>
          <a:noFill/>
        </p:spPr>
      </p:pic>
      <p:pic>
        <p:nvPicPr>
          <p:cNvPr id="1028" name="Picture 4" descr="C:\Users\totik\Desktop\Новая папка (6)\DSC000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005064"/>
            <a:ext cx="3803915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6600" b="1" u="sng" dirty="0" smtClean="0">
                <a:solidFill>
                  <a:schemeClr val="tx2">
                    <a:lumMod val="75000"/>
                  </a:schemeClr>
                </a:solidFill>
              </a:rPr>
              <a:t>Тип проекта: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484784"/>
            <a:ext cx="7725296" cy="315853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Краткосрочный,</a:t>
            </a:r>
          </a:p>
          <a:p>
            <a:pPr>
              <a:buFont typeface="Arial" charset="0"/>
              <a:buNone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Творческий,</a:t>
            </a:r>
          </a:p>
          <a:p>
            <a:pPr>
              <a:buFont typeface="Arial" charset="0"/>
              <a:buNone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Исследовательский,</a:t>
            </a:r>
          </a:p>
          <a:p>
            <a:pPr>
              <a:buFont typeface="Arial" charset="0"/>
              <a:buNone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Спортивный.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188624" y="274638"/>
            <a:ext cx="72008" cy="13002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i="1" dirty="0" smtClean="0"/>
              <a:t>	</a:t>
            </a:r>
            <a:endParaRPr lang="ru-RU" dirty="0" smtClean="0"/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			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</p:txBody>
      </p:sp>
      <p:pic>
        <p:nvPicPr>
          <p:cNvPr id="7" name="Picture 2" descr="http://www.srgazeta.ru/wp-content/uploads/2011/12/talisma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4308486"/>
            <a:ext cx="4217685" cy="2549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404664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Полны величия заснеженные горы.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Играет бликами морская даль.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И ждут спортсменов олимпийские просторы. 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А  солнце в небе блещет как медаль!</a:t>
            </a:r>
            <a:r>
              <a:rPr lang="ru-RU" sz="3600" b="1" i="1" dirty="0" smtClean="0">
                <a:solidFill>
                  <a:srgbClr val="002060"/>
                </a:solidFill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					       </a:t>
            </a:r>
            <a:r>
              <a:rPr lang="ru-RU" sz="3600" i="1" dirty="0" smtClean="0">
                <a:solidFill>
                  <a:srgbClr val="002060"/>
                </a:solidFill>
              </a:rPr>
              <a:t>(В. </a:t>
            </a:r>
            <a:r>
              <a:rPr lang="ru-RU" sz="3600" i="1" dirty="0" err="1" smtClean="0">
                <a:solidFill>
                  <a:srgbClr val="002060"/>
                </a:solidFill>
              </a:rPr>
              <a:t>Негодаев</a:t>
            </a:r>
            <a:r>
              <a:rPr lang="ru-RU" sz="3600" i="1" dirty="0" smtClean="0">
                <a:solidFill>
                  <a:srgbClr val="002060"/>
                </a:solidFill>
              </a:rPr>
              <a:t>)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064500" cy="1214437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9" name="Picture 2" descr="E:\КОПИЛКА\Анимация\СПАСИБО\ec044442c48b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12" y="1521460"/>
            <a:ext cx="8228544" cy="3258503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проекта:</a:t>
            </a:r>
            <a:endParaRPr lang="ru-RU" sz="60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124744"/>
            <a:ext cx="8625136" cy="4608512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Старший воспитатель: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Пучкова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Н.А.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Воспитатели средней группы: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Кисиева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А. В., Власова С. В.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Тренер по плаванию: Хетагурова Т. Л.,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Инструктор по физической культуре: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Засеева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А. В.,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Учитель-логопед: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Ходова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Т. В.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Дети средней группы и их родители.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6000" b="1" u="sng" dirty="0" smtClean="0"/>
              <a:t>Актуальность проекта.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/>
              <a:t> Мы считаем, необходимым познакомить детей с Олимпийскими играми в связи с тем, что в этом году они проходят именно на территории нашей страны, в городе Сочи.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проекта.</a:t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001125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   </a:t>
            </a:r>
            <a:r>
              <a:rPr lang="ru-RU" sz="4800" b="1" dirty="0" smtClean="0">
                <a:solidFill>
                  <a:srgbClr val="FF0000"/>
                </a:solidFill>
              </a:rPr>
              <a:t>Формировать у дошкольников начальные представления об Олимпийских играх, как части общечеловеческой культуры, познакомить детей с историей образования мировых соревнований.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Задачи.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Создать у детей представления об Олимпийских играх, как мирового соревнования в целях физического совершенствования людей, в котором участвуют народы всего мира.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Познакомить детей с символами и ритуалами Олимпийских игр, расширить знания о видах спорта.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Способствовать формированию у детей интереса к занятиям, физическим упражнениям через нравственный и эстетический опыт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</a:rPr>
              <a:t>Олимпизма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Развивать внимание, логическое мышление, творческое воображение детей, стремление к победе и уверенность в своих силах.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Воспитывать чувство долга, здоровый образ жизни.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008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Предварительная работа.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0" name="Содержимое 2"/>
          <p:cNvSpPr>
            <a:spLocks noGrp="1"/>
          </p:cNvSpPr>
          <p:nvPr>
            <p:ph idx="1"/>
          </p:nvPr>
        </p:nvSpPr>
        <p:spPr>
          <a:xfrm>
            <a:off x="-252536" y="404664"/>
            <a:ext cx="9793088" cy="576064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Чтение художественной литературы на спортивную тематику.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Рассматривание иллюстраций, альбомов, репродукций на спортивную тематику.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Просмотр презентации «Малые олимпийские игры».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Беседы о спорте.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Разучивание стихов, пословиц, песен о спорте, загадывание загадок.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Выставка детских работ, фотовыставка.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Разработка игровой программы с участием кукольного театра на тему: « Здоровый образ жизни. Гигиена полости рта».Подготовка к открытому занятию в бассейне.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Проведение открытого районного занятия.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03299">
            <a:off x="3277294" y="286747"/>
            <a:ext cx="7643192" cy="245094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Рассматривание иллюстраций, беседа.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totik\Desktop\Новая папка (6)\DSC000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066470">
            <a:off x="233301" y="326812"/>
            <a:ext cx="4490357" cy="3367767"/>
          </a:xfrm>
          <a:prstGeom prst="rect">
            <a:avLst/>
          </a:prstGeom>
          <a:noFill/>
        </p:spPr>
      </p:pic>
      <p:pic>
        <p:nvPicPr>
          <p:cNvPr id="1027" name="Picture 3" descr="C:\Users\totik\Desktop\Новая папка (6)\DSC00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1160">
            <a:off x="4278236" y="3299298"/>
            <a:ext cx="4353831" cy="3265373"/>
          </a:xfrm>
          <a:prstGeom prst="rect">
            <a:avLst/>
          </a:prstGeom>
          <a:noFill/>
        </p:spPr>
      </p:pic>
      <p:pic>
        <p:nvPicPr>
          <p:cNvPr id="10" name="Picture 18" descr="http://im2-tub-ru.yandex.net/i?id=106410459-00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390891">
            <a:off x="-11689" y="4555918"/>
            <a:ext cx="1571636" cy="2095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4" descr="http://im4-tub-ru.yandex.net/i?id=342769119-05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13778">
            <a:off x="1970657" y="5104865"/>
            <a:ext cx="2286003" cy="1714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Показ презентации на тему: «Малые Олимпийские игры».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totik\Desktop\Новая папка (6)\DSC000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6367211" cy="4775408"/>
          </a:xfrm>
          <a:prstGeom prst="rect">
            <a:avLst/>
          </a:prstGeom>
          <a:noFill/>
        </p:spPr>
      </p:pic>
      <p:pic>
        <p:nvPicPr>
          <p:cNvPr id="8" name="Picture 14" descr="http://im4-tub-ru.yandex.net/i?id=342769119-05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65256">
            <a:off x="6594268" y="5004370"/>
            <a:ext cx="2286003" cy="1714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8" descr="http://im2-tub-ru.yandex.net/i?id=106410459-00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558050">
            <a:off x="1145563" y="4895679"/>
            <a:ext cx="1571636" cy="2095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363</Words>
  <Application>Microsoft Office PowerPoint</Application>
  <PresentationFormat>Экран (4:3)</PresentationFormat>
  <Paragraphs>51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Мы и Олимпийские игры</vt:lpstr>
      <vt:lpstr>Тип проекта:</vt:lpstr>
      <vt:lpstr>Участники проекта:</vt:lpstr>
      <vt:lpstr>Актуальность проекта.</vt:lpstr>
      <vt:lpstr>Цель проекта. </vt:lpstr>
      <vt:lpstr>Задачи.</vt:lpstr>
      <vt:lpstr>Предварительная работа.</vt:lpstr>
      <vt:lpstr>Рассматривание иллюстраций, беседа.</vt:lpstr>
      <vt:lpstr>Показ презентации на тему: «Малые Олимпийские игры».</vt:lpstr>
      <vt:lpstr>Аппликация «Олимпийские кольца».</vt:lpstr>
      <vt:lpstr>Презентация PowerPoint</vt:lpstr>
      <vt:lpstr>Презентация PowerPoint</vt:lpstr>
      <vt:lpstr>Раскрашивание символов олимпиады</vt:lpstr>
      <vt:lpstr>Открытое занятие в бассейне: «Путешествие с лягушкой».</vt:lpstr>
      <vt:lpstr>Презентация PowerPoint</vt:lpstr>
      <vt:lpstr>«Здоровье в порядке, спасибо-зарядке».</vt:lpstr>
      <vt:lpstr>Кукольный театр: «Здоровый образ жизни»</vt:lpstr>
      <vt:lpstr>«Чистим зубки мы умело!»</vt:lpstr>
      <vt:lpstr>«Зимние забавы».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</dc:title>
  <dc:creator>Пользователь</dc:creator>
  <cp:lastModifiedBy>Эльвира</cp:lastModifiedBy>
  <cp:revision>42</cp:revision>
  <dcterms:created xsi:type="dcterms:W3CDTF">2013-02-14T13:12:42Z</dcterms:created>
  <dcterms:modified xsi:type="dcterms:W3CDTF">2014-02-18T05:09:59Z</dcterms:modified>
</cp:coreProperties>
</file>