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79" r:id="rId6"/>
    <p:sldId id="278" r:id="rId7"/>
    <p:sldId id="272" r:id="rId8"/>
    <p:sldId id="273" r:id="rId9"/>
    <p:sldId id="262" r:id="rId10"/>
    <p:sldId id="265" r:id="rId11"/>
    <p:sldId id="266" r:id="rId12"/>
    <p:sldId id="276" r:id="rId13"/>
    <p:sldId id="277" r:id="rId14"/>
    <p:sldId id="274" r:id="rId15"/>
    <p:sldId id="267" r:id="rId16"/>
    <p:sldId id="275" r:id="rId17"/>
    <p:sldId id="268" r:id="rId18"/>
    <p:sldId id="26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9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6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9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5E69E-35FA-434A-A7E1-9E700A9DC3F6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163CF-EA96-4E99-8B65-D8321347EE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3" y="1340768"/>
            <a:ext cx="4032448" cy="266429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chemeClr val="tx1"/>
                </a:solidFill>
              </a:rPr>
              <a:t>Интерактивон</a:t>
            </a:r>
            <a:r>
              <a:rPr lang="ru-RU" sz="3600" b="1" dirty="0" smtClean="0">
                <a:solidFill>
                  <a:schemeClr val="tx1"/>
                </a:solidFill>
              </a:rPr>
              <a:t> викторин</a:t>
            </a:r>
            <a:r>
              <a:rPr lang="en-US" sz="3600" b="1" dirty="0" smtClean="0">
                <a:solidFill>
                  <a:schemeClr val="tx1"/>
                </a:solidFill>
                <a:latin typeface="Constantia"/>
              </a:rPr>
              <a:t>œ</a:t>
            </a:r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6600"/>
                </a:solidFill>
              </a:rPr>
              <a:t>«К</a:t>
            </a:r>
            <a:r>
              <a:rPr lang="en-US" sz="36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3600" b="1" dirty="0" err="1" smtClean="0">
                <a:solidFill>
                  <a:srgbClr val="006600"/>
                </a:solidFill>
                <a:latin typeface="Constantia"/>
              </a:rPr>
              <a:t>фхъуындар</a:t>
            </a:r>
            <a:r>
              <a:rPr lang="ru-RU" sz="36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</a:rPr>
              <a:t> Ген</a:t>
            </a:r>
            <a:r>
              <a:rPr lang="en-US" sz="36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3600" b="1" dirty="0" smtClean="0">
                <a:solidFill>
                  <a:srgbClr val="006600"/>
                </a:solidFill>
                <a:latin typeface="Constantia"/>
              </a:rPr>
              <a:t>м</a:t>
            </a:r>
            <a:r>
              <a:rPr lang="en-US" sz="36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3600" b="1" dirty="0" smtClean="0">
                <a:solidFill>
                  <a:srgbClr val="006600"/>
                </a:solidFill>
              </a:rPr>
              <a:t> </a:t>
            </a:r>
            <a:r>
              <a:rPr lang="ru-RU" sz="36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36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3600" b="1" dirty="0" smtClean="0">
                <a:solidFill>
                  <a:srgbClr val="006600"/>
                </a:solidFill>
              </a:rPr>
              <a:t>»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55776" y="4725144"/>
            <a:ext cx="3312369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err="1" smtClean="0"/>
              <a:t>Хуыбецты</a:t>
            </a:r>
            <a:r>
              <a:rPr lang="ru-RU" sz="1600" dirty="0" smtClean="0"/>
              <a:t> </a:t>
            </a:r>
            <a:r>
              <a:rPr lang="ru-RU" sz="1600" dirty="0" err="1" smtClean="0"/>
              <a:t>Маргаритае</a:t>
            </a:r>
            <a:endParaRPr lang="ru-RU" sz="1600" dirty="0" smtClean="0">
              <a:latin typeface="Constantia"/>
            </a:endParaRPr>
          </a:p>
          <a:p>
            <a:pPr marL="0" indent="0" algn="ctr">
              <a:buNone/>
            </a:pPr>
            <a:r>
              <a:rPr lang="ru-RU" sz="1600" dirty="0" err="1" smtClean="0">
                <a:latin typeface="Constantia"/>
              </a:rPr>
              <a:t>Бесл</a:t>
            </a:r>
            <a:r>
              <a:rPr lang="en-US" sz="1600" dirty="0" smtClean="0">
                <a:latin typeface="Constantia"/>
              </a:rPr>
              <a:t>œ</a:t>
            </a:r>
            <a:r>
              <a:rPr lang="ru-RU" sz="1600" dirty="0" err="1" smtClean="0">
                <a:latin typeface="Constantia"/>
              </a:rPr>
              <a:t>ны</a:t>
            </a:r>
            <a:r>
              <a:rPr lang="ru-RU" sz="1600" dirty="0" smtClean="0">
                <a:latin typeface="Constantia"/>
              </a:rPr>
              <a:t> </a:t>
            </a:r>
            <a:r>
              <a:rPr lang="ru-RU" sz="1600" dirty="0" smtClean="0">
                <a:latin typeface="Constantia"/>
              </a:rPr>
              <a:t>5-</a:t>
            </a:r>
            <a:r>
              <a:rPr lang="en-US" sz="1600" dirty="0" smtClean="0">
                <a:latin typeface="Constantia"/>
              </a:rPr>
              <a:t>œ</a:t>
            </a:r>
            <a:r>
              <a:rPr lang="ru-RU" sz="1600" dirty="0" smtClean="0">
                <a:latin typeface="Constantia"/>
              </a:rPr>
              <a:t>м </a:t>
            </a:r>
            <a:r>
              <a:rPr lang="ru-RU" sz="1600" dirty="0" err="1" smtClean="0">
                <a:latin typeface="Constantia"/>
              </a:rPr>
              <a:t>раевдауаендоны</a:t>
            </a:r>
            <a:r>
              <a:rPr lang="ru-RU" sz="1600" dirty="0" smtClean="0">
                <a:latin typeface="Constantia"/>
              </a:rPr>
              <a:t> </a:t>
            </a:r>
            <a:r>
              <a:rPr lang="ru-RU" sz="1600" dirty="0" err="1" smtClean="0">
                <a:latin typeface="Constantia"/>
              </a:rPr>
              <a:t>хъомылкаенаег</a:t>
            </a:r>
            <a:r>
              <a:rPr lang="ru-RU" sz="1600" dirty="0" smtClean="0">
                <a:latin typeface="Constantia"/>
              </a:rPr>
              <a:t>.</a:t>
            </a:r>
            <a:endParaRPr lang="ru-RU" altLang="ru-RU" sz="1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19672" y="1052736"/>
            <a:ext cx="5328592" cy="11521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Цы</a:t>
            </a:r>
            <a:r>
              <a:rPr lang="ru-RU" sz="2800" b="1" dirty="0" smtClean="0">
                <a:solidFill>
                  <a:srgbClr val="006600"/>
                </a:solidFill>
              </a:rPr>
              <a:t> бал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вар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кодта</a:t>
            </a:r>
            <a:r>
              <a:rPr lang="ru-RU" sz="28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 Ген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й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гуыр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нбонм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вертол</a:t>
            </a:r>
            <a:r>
              <a:rPr lang="ru-RU" sz="2800" b="1" dirty="0">
                <a:solidFill>
                  <a:prstClr val="black"/>
                </a:solidFill>
              </a:rPr>
              <a:t>ё</a:t>
            </a:r>
            <a:r>
              <a:rPr lang="ru-RU" sz="2800" b="1" dirty="0" smtClean="0">
                <a:solidFill>
                  <a:prstClr val="black"/>
                </a:solidFill>
              </a:rPr>
              <a:t>т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)с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лд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г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у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лд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фон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калм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6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5696" y="908720"/>
            <a:ext cx="4750312" cy="11521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Цав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х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дзар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сф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нд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кодтой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саразын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х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л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ртт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err="1" smtClean="0">
                <a:solidFill>
                  <a:schemeClr val="tx1"/>
                </a:solidFill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л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ртты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дзар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кукл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ты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театр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сыв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лл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тты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х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дзар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908720"/>
            <a:ext cx="4750312" cy="11521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Цы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рхауди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йы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с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рыл 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х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л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ртты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х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дзары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дуар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куы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бакодта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, у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д</a:t>
            </a:r>
            <a:r>
              <a:rPr lang="ru-RU" sz="2400" b="1" dirty="0" smtClean="0">
                <a:solidFill>
                  <a:srgbClr val="006600"/>
                </a:solidFill>
              </a:rPr>
              <a:t>?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доны </a:t>
            </a:r>
            <a:r>
              <a:rPr lang="ru-RU" sz="2800" b="1" dirty="0" err="1" smtClean="0">
                <a:solidFill>
                  <a:prstClr val="black"/>
                </a:solidFill>
              </a:rPr>
              <a:t>ведр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кирпич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дидин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гдон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63688" y="836712"/>
            <a:ext cx="5472608" cy="122413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м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ф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т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ригъ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д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кодта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м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рбахуыдта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х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дзарм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979712" y="3645024"/>
            <a:ext cx="4320480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маймули</a:t>
            </a:r>
            <a:r>
              <a:rPr lang="ru-RU" sz="2800" b="1" dirty="0" smtClean="0">
                <a:solidFill>
                  <a:prstClr val="black"/>
                </a:solidFill>
              </a:rPr>
              <a:t> Марий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йы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б)</a:t>
            </a:r>
            <a:r>
              <a:rPr lang="ru-RU" sz="2800" b="1" dirty="0" err="1" smtClean="0">
                <a:solidFill>
                  <a:prstClr val="black"/>
                </a:solidFill>
              </a:rPr>
              <a:t>куыдз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Тобикы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жираф Анют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йы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Цав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хъ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зтыт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хъазыдис</a:t>
            </a:r>
            <a:r>
              <a:rPr lang="ru-RU" sz="2800" b="1" dirty="0" smtClean="0">
                <a:solidFill>
                  <a:srgbClr val="006600"/>
                </a:solidFill>
              </a:rPr>
              <a:t> Ген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?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</a:rPr>
              <a:t>крестик-ноликт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 доминой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  </a:t>
            </a:r>
            <a:r>
              <a:rPr lang="ru-RU" sz="2800" b="1" dirty="0" err="1" smtClean="0">
                <a:solidFill>
                  <a:prstClr val="black"/>
                </a:solidFill>
              </a:rPr>
              <a:t>шашк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т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836712"/>
            <a:ext cx="5326376" cy="122413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Алк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м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д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вз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рдзинад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чи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ар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зта</a:t>
            </a:r>
            <a:r>
              <a:rPr lang="ru-RU" sz="2800" b="1" dirty="0" smtClean="0">
                <a:solidFill>
                  <a:srgbClr val="006600"/>
                </a:solidFill>
              </a:rPr>
              <a:t>, </a:t>
            </a:r>
            <a:r>
              <a:rPr lang="ru-RU" sz="2800" b="1" dirty="0" err="1" smtClean="0">
                <a:solidFill>
                  <a:srgbClr val="006600"/>
                </a:solidFill>
              </a:rPr>
              <a:t>уыцы</a:t>
            </a:r>
            <a:r>
              <a:rPr lang="ru-RU" sz="2800" b="1" dirty="0" smtClean="0">
                <a:solidFill>
                  <a:srgbClr val="006600"/>
                </a:solidFill>
              </a:rPr>
              <a:t> усы ном </a:t>
            </a:r>
            <a:r>
              <a:rPr lang="ru-RU" sz="2800" b="1" dirty="0" err="1" smtClean="0">
                <a:solidFill>
                  <a:srgbClr val="006600"/>
                </a:solidFill>
              </a:rPr>
              <a:t>куыд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хуынди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Кикимор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>
                <a:solidFill>
                  <a:prstClr val="black"/>
                </a:solidFill>
              </a:rPr>
              <a:t>Шапокляк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err="1" smtClean="0">
                <a:solidFill>
                  <a:schemeClr val="tx1"/>
                </a:solidFill>
              </a:rPr>
              <a:t>Къулбад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г ус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Цал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вз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рдзинад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ар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зта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бон </a:t>
            </a:r>
            <a:r>
              <a:rPr lang="ru-RU" sz="2800" b="1" dirty="0" err="1" smtClean="0">
                <a:solidFill>
                  <a:srgbClr val="006600"/>
                </a:solidFill>
              </a:rPr>
              <a:t>з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ронд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ус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>
                <a:solidFill>
                  <a:srgbClr val="006600"/>
                </a:solidFill>
              </a:rPr>
              <a:t>Шапокляк?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err="1" smtClean="0">
                <a:solidFill>
                  <a:prstClr val="black"/>
                </a:solidFill>
              </a:rPr>
              <a:t>фондз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авд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 </a:t>
            </a:r>
            <a:r>
              <a:rPr lang="ru-RU" sz="2800" b="1" dirty="0" err="1" smtClean="0">
                <a:solidFill>
                  <a:prstClr val="black"/>
                </a:solidFill>
              </a:rPr>
              <a:t>дыуу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57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Контролёр </a:t>
            </a:r>
            <a:r>
              <a:rPr lang="ru-RU" sz="2400" b="1" dirty="0" err="1" smtClean="0">
                <a:solidFill>
                  <a:srgbClr val="006600"/>
                </a:solidFill>
              </a:rPr>
              <a:t>ц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м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рахизын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кодта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м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</a:rPr>
              <a:t> Ген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йы</a:t>
            </a:r>
            <a:r>
              <a:rPr lang="ru-RU" sz="2400" b="1" dirty="0" smtClean="0">
                <a:solidFill>
                  <a:srgbClr val="006600"/>
                </a:solidFill>
              </a:rPr>
              <a:t> поезд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й</a:t>
            </a:r>
            <a:r>
              <a:rPr lang="ru-RU" sz="2400" b="1" dirty="0" smtClean="0">
                <a:solidFill>
                  <a:srgbClr val="006600"/>
                </a:solidFill>
              </a:rPr>
              <a:t>?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979712" y="3645024"/>
            <a:ext cx="4104456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билетт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балх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нын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с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ферох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>
                <a:solidFill>
                  <a:prstClr val="black"/>
                </a:solidFill>
              </a:rPr>
              <a:t>Шапокляк </a:t>
            </a:r>
            <a:r>
              <a:rPr lang="ru-RU" sz="2800" b="1" dirty="0" smtClean="0">
                <a:solidFill>
                  <a:prstClr val="black"/>
                </a:solidFill>
              </a:rPr>
              <a:t>сын с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адавта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91680" y="2492896"/>
            <a:ext cx="4320480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билетт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дзары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ферох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кодтой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Шапоклякы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</a:rPr>
              <a:t>рмахуыр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мыст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куыд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хуынди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Анфиск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Лариск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err="1" smtClean="0">
                <a:solidFill>
                  <a:schemeClr val="tx1"/>
                </a:solidFill>
              </a:rPr>
              <a:t>Ириск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717323" y="3545690"/>
            <a:ext cx="3600400" cy="244827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Читай, смотри,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раскрашивай!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2" name="Управляющая кнопка: домой 1">
            <a:hlinkClick r:id="" action="ppaction://hlinkshowjump?jump=endshow" highlightClick="1"/>
          </p:cNvPr>
          <p:cNvSpPr/>
          <p:nvPr/>
        </p:nvSpPr>
        <p:spPr>
          <a:xfrm>
            <a:off x="4256919" y="6107229"/>
            <a:ext cx="521208" cy="576064"/>
          </a:xfrm>
          <a:prstGeom prst="actionButtonHom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8ed9d537e4c2390941538d26c44d0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0648"/>
            <a:ext cx="2160000" cy="3096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86964-1695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19" y="255407"/>
            <a:ext cx="2232248" cy="3111549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1007307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604322"/>
            <a:ext cx="2160002" cy="3060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f_4ff69828734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19" y="3604322"/>
            <a:ext cx="2232247" cy="3060000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Рабочий стол\b13529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50"/>
            <a:ext cx="2346459" cy="3095998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95735" y="1124744"/>
            <a:ext cx="3816425" cy="446449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Зынаргъ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х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лар</a:t>
            </a:r>
            <a:r>
              <a:rPr lang="ru-RU" sz="2800" b="1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Ды</a:t>
            </a:r>
            <a:r>
              <a:rPr lang="ru-RU" sz="2400" b="1" dirty="0" smtClean="0">
                <a:solidFill>
                  <a:srgbClr val="006600"/>
                </a:solidFill>
              </a:rPr>
              <a:t> ,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в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цц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г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,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федтаис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мульфильмт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,к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бакастаис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чингуыт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мах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тыхх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й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? 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Сб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р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г к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д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зонындзин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дт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</a:rPr>
              <a:t>, </a:t>
            </a:r>
          </a:p>
          <a:p>
            <a:pPr algn="ctr"/>
            <a:r>
              <a:rPr lang="ru-RU" sz="2400" b="1" dirty="0" err="1" smtClean="0">
                <a:solidFill>
                  <a:srgbClr val="006600"/>
                </a:solidFill>
              </a:rPr>
              <a:t>дзуапп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</a:rPr>
              <a:t>ратт</a:t>
            </a:r>
            <a:r>
              <a:rPr lang="ru-RU" sz="2400" b="1" dirty="0" smtClean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викторин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йы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400" b="1" dirty="0" err="1" smtClean="0">
                <a:solidFill>
                  <a:srgbClr val="006600"/>
                </a:solidFill>
                <a:latin typeface="Constantia"/>
              </a:rPr>
              <a:t>фарстыт</a:t>
            </a:r>
            <a:r>
              <a:rPr lang="en-US" sz="24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400" b="1" dirty="0" smtClean="0">
                <a:solidFill>
                  <a:srgbClr val="006600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Желаем удачи!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5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Цыхуыз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у </a:t>
            </a:r>
            <a:endParaRPr lang="ru-RU" sz="28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</a:rPr>
              <a:t>фхъуындар</a:t>
            </a:r>
            <a:r>
              <a:rPr lang="ru-RU" sz="2800" b="1" dirty="0" smtClean="0">
                <a:solidFill>
                  <a:srgbClr val="006600"/>
                </a:solidFill>
              </a:rPr>
              <a:t>  Ген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а)бур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</a:rPr>
              <a:t>) к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рд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гхуыз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</a:rPr>
              <a:t>) мор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м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куыста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</a:rPr>
              <a:t>фхъуындар</a:t>
            </a:r>
            <a:r>
              <a:rPr lang="ru-RU" sz="2800" b="1" dirty="0" smtClean="0">
                <a:solidFill>
                  <a:srgbClr val="006600"/>
                </a:solidFill>
              </a:rPr>
              <a:t>  Ген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err="1" smtClean="0">
                <a:solidFill>
                  <a:prstClr val="black"/>
                </a:solidFill>
              </a:rPr>
              <a:t>сырддоны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хъаз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нты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дуканийы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 кинотеатры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908720"/>
            <a:ext cx="4750312" cy="11521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Ц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м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куыста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</a:rPr>
              <a:t>фхъуындар</a:t>
            </a:r>
            <a:r>
              <a:rPr lang="ru-RU" sz="2800" b="1" dirty="0" smtClean="0">
                <a:solidFill>
                  <a:srgbClr val="006600"/>
                </a:solidFill>
              </a:rPr>
              <a:t>  Ген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 </a:t>
            </a:r>
            <a:r>
              <a:rPr lang="ru-RU" sz="2800" b="1" dirty="0" err="1" smtClean="0">
                <a:solidFill>
                  <a:srgbClr val="006600"/>
                </a:solidFill>
              </a:rPr>
              <a:t>сырддоны</a:t>
            </a:r>
            <a:r>
              <a:rPr lang="ru-RU" sz="2800" b="1" dirty="0" smtClean="0">
                <a:solidFill>
                  <a:srgbClr val="006600"/>
                </a:solidFill>
              </a:rPr>
              <a:t>? 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err="1" smtClean="0">
                <a:solidFill>
                  <a:prstClr val="black"/>
                </a:solidFill>
              </a:rPr>
              <a:t>хъахъхъ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н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г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339752" y="3645024"/>
            <a:ext cx="3672408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smtClean="0">
                <a:solidFill>
                  <a:schemeClr val="tx1"/>
                </a:solidFill>
              </a:rPr>
              <a:t>к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</a:rPr>
              <a:t>фхъуындар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й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м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рз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г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Цал</a:t>
            </a:r>
            <a:r>
              <a:rPr lang="ru-RU" sz="2800" b="1" dirty="0" smtClean="0">
                <a:solidFill>
                  <a:srgbClr val="006600"/>
                </a:solidFill>
              </a:rPr>
              <a:t> азы </a:t>
            </a:r>
            <a:r>
              <a:rPr lang="ru-RU" sz="2800" b="1" dirty="0" err="1" smtClean="0">
                <a:solidFill>
                  <a:srgbClr val="006600"/>
                </a:solidFill>
              </a:rPr>
              <a:t>цыди</a:t>
            </a:r>
            <a:r>
              <a:rPr lang="ru-RU" sz="2800" b="1" dirty="0" smtClean="0">
                <a:solidFill>
                  <a:srgbClr val="006600"/>
                </a:solidFill>
              </a:rPr>
              <a:t> 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</a:rPr>
              <a:t>фхъуындар</a:t>
            </a:r>
            <a:r>
              <a:rPr lang="ru-RU" sz="2800" b="1" dirty="0" smtClean="0">
                <a:solidFill>
                  <a:srgbClr val="006600"/>
                </a:solidFill>
              </a:rPr>
              <a:t>  Ген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йыл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40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50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а) </a:t>
            </a:r>
            <a:r>
              <a:rPr lang="ru-RU" sz="2800" b="1" dirty="0" smtClean="0">
                <a:solidFill>
                  <a:prstClr val="black"/>
                </a:solidFill>
              </a:rPr>
              <a:t>30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2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Куыд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базонг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 Ген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им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а) </a:t>
            </a:r>
            <a:r>
              <a:rPr lang="ru-RU" sz="2400" b="1" dirty="0" err="1" smtClean="0">
                <a:solidFill>
                  <a:prstClr val="black"/>
                </a:solidFill>
              </a:rPr>
              <a:t>уынджы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йыл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фемб</a:t>
            </a:r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400" b="1" dirty="0" err="1" smtClean="0">
                <a:solidFill>
                  <a:prstClr val="black"/>
                </a:solidFill>
                <a:latin typeface="Constantia"/>
              </a:rPr>
              <a:t>лди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prstClr val="black"/>
                </a:solidFill>
              </a:rPr>
              <a:t>) </a:t>
            </a:r>
            <a:r>
              <a:rPr lang="ru-RU" sz="2400" b="1" dirty="0" err="1" smtClean="0">
                <a:solidFill>
                  <a:prstClr val="black"/>
                </a:solidFill>
              </a:rPr>
              <a:t>ныффыста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й</a:t>
            </a:r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м </a:t>
            </a:r>
            <a:r>
              <a:rPr lang="ru-RU" sz="2400" b="1" dirty="0" err="1" smtClean="0">
                <a:solidFill>
                  <a:prstClr val="black"/>
                </a:solidFill>
                <a:latin typeface="Constantia"/>
              </a:rPr>
              <a:t>фыст</a:t>
            </a:r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г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б</a:t>
            </a:r>
            <a:r>
              <a:rPr lang="ru-RU" sz="2400" b="1" dirty="0" smtClean="0">
                <a:solidFill>
                  <a:prstClr val="black"/>
                </a:solidFill>
              </a:rPr>
              <a:t>) </a:t>
            </a:r>
            <a:r>
              <a:rPr lang="ru-RU" sz="2400" b="1" dirty="0" err="1" smtClean="0">
                <a:solidFill>
                  <a:prstClr val="black"/>
                </a:solidFill>
              </a:rPr>
              <a:t>радиой</a:t>
            </a:r>
            <a:r>
              <a:rPr lang="en-US" sz="24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</a:rPr>
              <a:t>радзырдта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836712"/>
            <a:ext cx="4750312" cy="122413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6600"/>
                </a:solidFill>
              </a:rPr>
              <a:t>Дыргът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у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йг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н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г </a:t>
            </a:r>
            <a:r>
              <a:rPr lang="ru-RU" sz="28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йы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ссардта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асыччы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а)  </a:t>
            </a:r>
            <a:r>
              <a:rPr lang="ru-RU" sz="2800" b="1" dirty="0" err="1" smtClean="0">
                <a:solidFill>
                  <a:prstClr val="black"/>
                </a:solidFill>
              </a:rPr>
              <a:t>банантим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prstClr val="black"/>
                </a:solidFill>
              </a:rPr>
              <a:t>)  </a:t>
            </a:r>
            <a:r>
              <a:rPr lang="ru-RU" sz="2800" b="1" dirty="0" err="1" smtClean="0">
                <a:solidFill>
                  <a:prstClr val="black"/>
                </a:solidFill>
              </a:rPr>
              <a:t>апельсинтим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б</a:t>
            </a:r>
            <a:r>
              <a:rPr lang="ru-RU" sz="2800" b="1" dirty="0" smtClean="0">
                <a:solidFill>
                  <a:prstClr val="black"/>
                </a:solidFill>
              </a:rPr>
              <a:t>) </a:t>
            </a:r>
            <a:r>
              <a:rPr lang="ru-RU" sz="2800" b="1" dirty="0" err="1" smtClean="0">
                <a:solidFill>
                  <a:prstClr val="black"/>
                </a:solidFill>
              </a:rPr>
              <a:t>ф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prstClr val="black"/>
                </a:solidFill>
                <a:latin typeface="Constantia"/>
              </a:rPr>
              <a:t>ткъуытим</a:t>
            </a:r>
            <a:r>
              <a:rPr lang="en-US" sz="2800" b="1" dirty="0" smtClean="0">
                <a:solidFill>
                  <a:prstClr val="black"/>
                </a:solidFill>
                <a:latin typeface="Constantia"/>
              </a:rPr>
              <a:t>œ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37912" y="1052736"/>
            <a:ext cx="4750312" cy="100811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м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уыди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</a:rPr>
              <a:t>Чебурашк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йы</a:t>
            </a:r>
            <a:r>
              <a:rPr lang="ru-RU" sz="2800" b="1" dirty="0" smtClean="0">
                <a:solidFill>
                  <a:srgbClr val="006600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х</a:t>
            </a:r>
            <a:r>
              <a:rPr lang="en-US" sz="2800" b="1" dirty="0" smtClean="0">
                <a:solidFill>
                  <a:srgbClr val="006600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rgbClr val="006600"/>
                </a:solidFill>
                <a:latin typeface="Constantia"/>
              </a:rPr>
              <a:t>дзар</a:t>
            </a:r>
            <a:r>
              <a:rPr lang="ru-RU" sz="2800" b="1" dirty="0" smtClean="0">
                <a:solidFill>
                  <a:srgbClr val="006600"/>
                </a:solidFill>
              </a:rPr>
              <a:t>?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427748" y="2492896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а) </a:t>
            </a:r>
            <a:r>
              <a:rPr lang="ru-RU" sz="2800" b="1" dirty="0" err="1" smtClean="0">
                <a:solidFill>
                  <a:schemeClr val="tx1"/>
                </a:solidFill>
              </a:rPr>
              <a:t>къоппы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427748" y="3645024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smtClean="0">
                <a:solidFill>
                  <a:schemeClr val="tx1"/>
                </a:solidFill>
              </a:rPr>
              <a:t>)  телефоны </a:t>
            </a:r>
            <a:r>
              <a:rPr lang="ru-RU" sz="2800" b="1" dirty="0" err="1" smtClean="0">
                <a:solidFill>
                  <a:schemeClr val="tx1"/>
                </a:solidFill>
              </a:rPr>
              <a:t>будк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йы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427748" y="4797152"/>
            <a:ext cx="3584412" cy="914400"/>
          </a:xfrm>
          <a:prstGeom prst="round2Diag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</a:rPr>
              <a:t>) </a:t>
            </a:r>
            <a:r>
              <a:rPr lang="ru-RU" sz="2800" b="1" dirty="0" err="1" smtClean="0">
                <a:solidFill>
                  <a:schemeClr val="tx1"/>
                </a:solidFill>
              </a:rPr>
              <a:t>хъаз</a:t>
            </a:r>
            <a:r>
              <a:rPr lang="en-US" sz="2800" b="1" dirty="0" smtClean="0">
                <a:solidFill>
                  <a:schemeClr val="tx1"/>
                </a:solidFill>
                <a:latin typeface="Constantia"/>
              </a:rPr>
              <a:t>œ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нты</a:t>
            </a:r>
            <a:r>
              <a:rPr lang="ru-RU" sz="2800" b="1" dirty="0" smtClean="0">
                <a:solidFill>
                  <a:schemeClr val="tx1"/>
                </a:solidFill>
                <a:latin typeface="Constantia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Constantia"/>
              </a:rPr>
              <a:t>дуканийы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5292080" y="6199624"/>
            <a:ext cx="720080" cy="484632"/>
          </a:xfrm>
          <a:prstGeom prst="rightArrow">
            <a:avLst/>
          </a:prstGeom>
          <a:solidFill>
            <a:srgbClr val="0066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591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Constantia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"Чебурашка и крокодил"</dc:title>
  <dc:creator>Анатольева Э.В.</dc:creator>
  <cp:lastModifiedBy>User</cp:lastModifiedBy>
  <cp:revision>36</cp:revision>
  <dcterms:created xsi:type="dcterms:W3CDTF">2015-04-21T13:45:40Z</dcterms:created>
  <dcterms:modified xsi:type="dcterms:W3CDTF">2021-11-22T11:28:53Z</dcterms:modified>
</cp:coreProperties>
</file>