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59" r:id="rId4"/>
    <p:sldId id="264" r:id="rId5"/>
    <p:sldId id="27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2E4C-2256-4B2C-9D9B-C5941C9CC2F5}" type="datetimeFigureOut">
              <a:rPr lang="ru-RU" smtClean="0"/>
              <a:pPr/>
              <a:t>ср 26.01.22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5843-C0C6-46F6-9E3A-FB05694D4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946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2E4C-2256-4B2C-9D9B-C5941C9CC2F5}" type="datetimeFigureOut">
              <a:rPr lang="ru-RU" smtClean="0"/>
              <a:pPr/>
              <a:t>ср 26.01.22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5843-C0C6-46F6-9E3A-FB05694D4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095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2E4C-2256-4B2C-9D9B-C5941C9CC2F5}" type="datetimeFigureOut">
              <a:rPr lang="ru-RU" smtClean="0"/>
              <a:pPr/>
              <a:t>ср 26.01.22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5843-C0C6-46F6-9E3A-FB05694D4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500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2E4C-2256-4B2C-9D9B-C5941C9CC2F5}" type="datetimeFigureOut">
              <a:rPr lang="ru-RU" smtClean="0"/>
              <a:pPr/>
              <a:t>ср 26.01.22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5843-C0C6-46F6-9E3A-FB05694D4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0754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2E4C-2256-4B2C-9D9B-C5941C9CC2F5}" type="datetimeFigureOut">
              <a:rPr lang="ru-RU" smtClean="0"/>
              <a:pPr/>
              <a:t>ср 26.01.22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5843-C0C6-46F6-9E3A-FB05694D4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789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2E4C-2256-4B2C-9D9B-C5941C9CC2F5}" type="datetimeFigureOut">
              <a:rPr lang="ru-RU" smtClean="0"/>
              <a:pPr/>
              <a:t>ср 26.01.22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5843-C0C6-46F6-9E3A-FB05694D4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8620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2E4C-2256-4B2C-9D9B-C5941C9CC2F5}" type="datetimeFigureOut">
              <a:rPr lang="ru-RU" smtClean="0"/>
              <a:pPr/>
              <a:t>ср 26.01.22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5843-C0C6-46F6-9E3A-FB05694D4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113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2E4C-2256-4B2C-9D9B-C5941C9CC2F5}" type="datetimeFigureOut">
              <a:rPr lang="ru-RU" smtClean="0"/>
              <a:pPr/>
              <a:t>ср 26.01.22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5843-C0C6-46F6-9E3A-FB05694D4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545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2E4C-2256-4B2C-9D9B-C5941C9CC2F5}" type="datetimeFigureOut">
              <a:rPr lang="ru-RU" smtClean="0"/>
              <a:pPr/>
              <a:t>ср 26.01.22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5843-C0C6-46F6-9E3A-FB05694D4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161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2E4C-2256-4B2C-9D9B-C5941C9CC2F5}" type="datetimeFigureOut">
              <a:rPr lang="ru-RU" smtClean="0"/>
              <a:pPr/>
              <a:t>ср 26.01.22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5843-C0C6-46F6-9E3A-FB05694D4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15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2E4C-2256-4B2C-9D9B-C5941C9CC2F5}" type="datetimeFigureOut">
              <a:rPr lang="ru-RU" smtClean="0"/>
              <a:pPr/>
              <a:t>ср 26.01.22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5843-C0C6-46F6-9E3A-FB05694D4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3093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D2E4C-2256-4B2C-9D9B-C5941C9CC2F5}" type="datetimeFigureOut">
              <a:rPr lang="ru-RU" smtClean="0"/>
              <a:pPr/>
              <a:t>ср 26.01.22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A5843-C0C6-46F6-9E3A-FB05694D4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696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55693"/>
            <a:ext cx="10515600" cy="2810435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Угадай сказку. </a:t>
            </a:r>
            <a:br>
              <a:rPr lang="ru-RU" sz="8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ru-RU" sz="8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Найди лишнего героя.</a:t>
            </a:r>
            <a:endParaRPr lang="ru-RU" sz="8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445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fs00.infourok.ru/images/doc/291/290588/hello_html_532b871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36" t="8249" b="6782"/>
          <a:stretch/>
        </p:blipFill>
        <p:spPr bwMode="auto">
          <a:xfrm>
            <a:off x="6883917" y="310678"/>
            <a:ext cx="2535371" cy="317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cdn4.slus.name/81/f7/81f7821d87e32e8ac909388e45b2385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14" r="13315"/>
          <a:stretch/>
        </p:blipFill>
        <p:spPr bwMode="auto">
          <a:xfrm>
            <a:off x="2523324" y="86837"/>
            <a:ext cx="2452086" cy="357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.ytimg.com/vi/XjvQGi9SQ9I/hqdefaul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4" t="5460" b="6415"/>
          <a:stretch/>
        </p:blipFill>
        <p:spPr bwMode="auto">
          <a:xfrm>
            <a:off x="2172232" y="4168589"/>
            <a:ext cx="3154270" cy="213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provce.ck.ua/wp-content/uploads/2017/08/1502175072-920-463x5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3917" y="3657600"/>
            <a:ext cx="3107246" cy="286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662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fsd.multiurok.ru/html/2021/04/05/s_606adf779bbe2/1669010_17.png"/>
          <p:cNvPicPr>
            <a:picLocks noChangeAspect="1" noChangeArrowheads="1"/>
          </p:cNvPicPr>
          <p:nvPr/>
        </p:nvPicPr>
        <p:blipFill>
          <a:blip r:embed="rId2"/>
          <a:srcRect l="49098" t="46472"/>
          <a:stretch>
            <a:fillRect/>
          </a:stretch>
        </p:blipFill>
        <p:spPr bwMode="auto">
          <a:xfrm>
            <a:off x="7076661" y="225287"/>
            <a:ext cx="3369641" cy="2488097"/>
          </a:xfrm>
          <a:prstGeom prst="rect">
            <a:avLst/>
          </a:prstGeom>
          <a:noFill/>
        </p:spPr>
      </p:pic>
      <p:pic>
        <p:nvPicPr>
          <p:cNvPr id="9220" name="Picture 4" descr="http://119.lipetskddo.ru/files/images/albums/foto_579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3178" y="315754"/>
            <a:ext cx="4610631" cy="3129811"/>
          </a:xfrm>
          <a:prstGeom prst="rect">
            <a:avLst/>
          </a:prstGeom>
          <a:noFill/>
        </p:spPr>
      </p:pic>
      <p:pic>
        <p:nvPicPr>
          <p:cNvPr id="9222" name="Picture 6" descr="https://printonic.ru/uploads/images/2016/02/22/img_56cae43fdd94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2522" y="2590183"/>
            <a:ext cx="3450395" cy="4055782"/>
          </a:xfrm>
          <a:prstGeom prst="rect">
            <a:avLst/>
          </a:prstGeom>
          <a:noFill/>
        </p:spPr>
      </p:pic>
      <p:pic>
        <p:nvPicPr>
          <p:cNvPr id="11" name="Picture 6" descr="http://www.stihi.ru/pics/2017/05/20/19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877" y="3448109"/>
            <a:ext cx="2933757" cy="321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958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ukbibl.chel.muzkult.ru/media/2019/11/08/1266502558/main_709834_original.jpg"/>
          <p:cNvPicPr>
            <a:picLocks noChangeAspect="1" noChangeArrowheads="1"/>
          </p:cNvPicPr>
          <p:nvPr/>
        </p:nvPicPr>
        <p:blipFill>
          <a:blip r:embed="rId2"/>
          <a:srcRect t="18234" b="3989"/>
          <a:stretch>
            <a:fillRect/>
          </a:stretch>
        </p:blipFill>
        <p:spPr bwMode="auto">
          <a:xfrm>
            <a:off x="7749072" y="0"/>
            <a:ext cx="3279013" cy="3617843"/>
          </a:xfrm>
          <a:prstGeom prst="rect">
            <a:avLst/>
          </a:prstGeom>
          <a:noFill/>
        </p:spPr>
      </p:pic>
      <p:pic>
        <p:nvPicPr>
          <p:cNvPr id="6" name="Picture 6" descr="https://i.pinimg.com/originals/84/3a/b5/843ab52dc97f7505bbcdbb948d96a3d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0411" y="335767"/>
            <a:ext cx="2925667" cy="332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mages.ru.prom.st/477625862_w640_h640_repka-nastolnaya-ig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2094" y="3781556"/>
            <a:ext cx="4393098" cy="2844531"/>
          </a:xfrm>
          <a:prstGeom prst="rect">
            <a:avLst/>
          </a:prstGeom>
          <a:noFill/>
        </p:spPr>
      </p:pic>
      <p:pic>
        <p:nvPicPr>
          <p:cNvPr id="8198" name="Picture 6" descr="https://xn--d1abkscgpix1e.xn--p1ai/assets/uploads/products/figurnyj-dvuxstoronnij-element-dlya-oformleniya-detskoj-ploshhadki-i-gruppy-geroi-skazok-babka-560x700-m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428" y="2637182"/>
            <a:ext cx="2752266" cy="3429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4150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TuASQocNK3k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9526" y="566671"/>
            <a:ext cx="9410162" cy="529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109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</Words>
  <Application>Microsoft Office PowerPoint</Application>
  <PresentationFormat>Произвольный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Угадай сказку.  Найди лишнего героя.</vt:lpstr>
      <vt:lpstr>Слайд 2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Дина</dc:creator>
  <cp:lastModifiedBy>OoO</cp:lastModifiedBy>
  <cp:revision>13</cp:revision>
  <dcterms:created xsi:type="dcterms:W3CDTF">2018-03-25T08:03:46Z</dcterms:created>
  <dcterms:modified xsi:type="dcterms:W3CDTF">2022-01-26T19:36:02Z</dcterms:modified>
</cp:coreProperties>
</file>