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8.png"/><Relationship Id="rId18" Type="http://schemas.openxmlformats.org/officeDocument/2006/relationships/image" Target="../media/image323.png"/><Relationship Id="rId26" Type="http://schemas.openxmlformats.org/officeDocument/2006/relationships/image" Target="../media/image331.png"/><Relationship Id="rId39" Type="http://schemas.openxmlformats.org/officeDocument/2006/relationships/image" Target="../media/image344.png"/><Relationship Id="rId3" Type="http://schemas.openxmlformats.org/officeDocument/2006/relationships/image" Target="../media/image308.jpeg"/><Relationship Id="rId21" Type="http://schemas.openxmlformats.org/officeDocument/2006/relationships/image" Target="../media/image326.png"/><Relationship Id="rId34" Type="http://schemas.openxmlformats.org/officeDocument/2006/relationships/image" Target="../media/image339.png"/><Relationship Id="rId42" Type="http://schemas.openxmlformats.org/officeDocument/2006/relationships/image" Target="../media/image347.png"/><Relationship Id="rId47" Type="http://schemas.openxmlformats.org/officeDocument/2006/relationships/image" Target="../media/image352.png"/><Relationship Id="rId50" Type="http://schemas.openxmlformats.org/officeDocument/2006/relationships/image" Target="../media/image355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17" Type="http://schemas.openxmlformats.org/officeDocument/2006/relationships/image" Target="../media/image322.png"/><Relationship Id="rId25" Type="http://schemas.openxmlformats.org/officeDocument/2006/relationships/image" Target="../media/image330.jpeg"/><Relationship Id="rId33" Type="http://schemas.openxmlformats.org/officeDocument/2006/relationships/image" Target="../media/image338.png"/><Relationship Id="rId38" Type="http://schemas.openxmlformats.org/officeDocument/2006/relationships/image" Target="../media/image343.jpeg"/><Relationship Id="rId46" Type="http://schemas.openxmlformats.org/officeDocument/2006/relationships/image" Target="../media/image351.png"/><Relationship Id="rId2" Type="http://schemas.openxmlformats.org/officeDocument/2006/relationships/image" Target="../media/image307.jpeg"/><Relationship Id="rId16" Type="http://schemas.openxmlformats.org/officeDocument/2006/relationships/image" Target="../media/image321.png"/><Relationship Id="rId20" Type="http://schemas.openxmlformats.org/officeDocument/2006/relationships/image" Target="../media/image325.png"/><Relationship Id="rId29" Type="http://schemas.openxmlformats.org/officeDocument/2006/relationships/image" Target="../media/image334.png"/><Relationship Id="rId41" Type="http://schemas.openxmlformats.org/officeDocument/2006/relationships/image" Target="../media/image3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24" Type="http://schemas.openxmlformats.org/officeDocument/2006/relationships/image" Target="../media/image329.png"/><Relationship Id="rId32" Type="http://schemas.openxmlformats.org/officeDocument/2006/relationships/image" Target="../media/image337.png"/><Relationship Id="rId37" Type="http://schemas.openxmlformats.org/officeDocument/2006/relationships/image" Target="../media/image342.png"/><Relationship Id="rId40" Type="http://schemas.openxmlformats.org/officeDocument/2006/relationships/image" Target="../media/image345.png"/><Relationship Id="rId45" Type="http://schemas.openxmlformats.org/officeDocument/2006/relationships/image" Target="../media/image350.png"/><Relationship Id="rId5" Type="http://schemas.openxmlformats.org/officeDocument/2006/relationships/image" Target="../media/image310.png"/><Relationship Id="rId15" Type="http://schemas.openxmlformats.org/officeDocument/2006/relationships/image" Target="../media/image320.png"/><Relationship Id="rId23" Type="http://schemas.openxmlformats.org/officeDocument/2006/relationships/image" Target="../media/image328.png"/><Relationship Id="rId28" Type="http://schemas.openxmlformats.org/officeDocument/2006/relationships/image" Target="../media/image333.png"/><Relationship Id="rId36" Type="http://schemas.openxmlformats.org/officeDocument/2006/relationships/image" Target="../media/image341.png"/><Relationship Id="rId49" Type="http://schemas.openxmlformats.org/officeDocument/2006/relationships/image" Target="../media/image354.png"/><Relationship Id="rId10" Type="http://schemas.openxmlformats.org/officeDocument/2006/relationships/image" Target="../media/image315.png"/><Relationship Id="rId19" Type="http://schemas.openxmlformats.org/officeDocument/2006/relationships/image" Target="../media/image324.png"/><Relationship Id="rId31" Type="http://schemas.openxmlformats.org/officeDocument/2006/relationships/image" Target="../media/image336.png"/><Relationship Id="rId44" Type="http://schemas.openxmlformats.org/officeDocument/2006/relationships/image" Target="../media/image349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Relationship Id="rId22" Type="http://schemas.openxmlformats.org/officeDocument/2006/relationships/image" Target="../media/image327.png"/><Relationship Id="rId27" Type="http://schemas.openxmlformats.org/officeDocument/2006/relationships/image" Target="../media/image332.png"/><Relationship Id="rId30" Type="http://schemas.openxmlformats.org/officeDocument/2006/relationships/image" Target="../media/image335.png"/><Relationship Id="rId35" Type="http://schemas.openxmlformats.org/officeDocument/2006/relationships/image" Target="../media/image340.png"/><Relationship Id="rId43" Type="http://schemas.openxmlformats.org/officeDocument/2006/relationships/image" Target="../media/image348.png"/><Relationship Id="rId48" Type="http://schemas.openxmlformats.org/officeDocument/2006/relationships/image" Target="../media/image353.png"/><Relationship Id="rId8" Type="http://schemas.openxmlformats.org/officeDocument/2006/relationships/image" Target="../media/image3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18" Type="http://schemas.openxmlformats.org/officeDocument/2006/relationships/image" Target="../media/image372.png"/><Relationship Id="rId26" Type="http://schemas.openxmlformats.org/officeDocument/2006/relationships/image" Target="../media/image380.png"/><Relationship Id="rId3" Type="http://schemas.openxmlformats.org/officeDocument/2006/relationships/image" Target="../media/image357.jpeg"/><Relationship Id="rId21" Type="http://schemas.openxmlformats.org/officeDocument/2006/relationships/image" Target="../media/image375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17" Type="http://schemas.openxmlformats.org/officeDocument/2006/relationships/image" Target="../media/image371.png"/><Relationship Id="rId25" Type="http://schemas.openxmlformats.org/officeDocument/2006/relationships/image" Target="../media/image379.png"/><Relationship Id="rId2" Type="http://schemas.openxmlformats.org/officeDocument/2006/relationships/image" Target="../media/image356.jpeg"/><Relationship Id="rId16" Type="http://schemas.openxmlformats.org/officeDocument/2006/relationships/image" Target="../media/image370.png"/><Relationship Id="rId20" Type="http://schemas.openxmlformats.org/officeDocument/2006/relationships/image" Target="../media/image3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24" Type="http://schemas.openxmlformats.org/officeDocument/2006/relationships/image" Target="../media/image378.png"/><Relationship Id="rId5" Type="http://schemas.openxmlformats.org/officeDocument/2006/relationships/image" Target="../media/image359.png"/><Relationship Id="rId15" Type="http://schemas.openxmlformats.org/officeDocument/2006/relationships/image" Target="../media/image369.png"/><Relationship Id="rId23" Type="http://schemas.openxmlformats.org/officeDocument/2006/relationships/image" Target="../media/image377.png"/><Relationship Id="rId10" Type="http://schemas.openxmlformats.org/officeDocument/2006/relationships/image" Target="../media/image364.png"/><Relationship Id="rId19" Type="http://schemas.openxmlformats.org/officeDocument/2006/relationships/image" Target="../media/image373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Relationship Id="rId14" Type="http://schemas.openxmlformats.org/officeDocument/2006/relationships/image" Target="../media/image368.png"/><Relationship Id="rId22" Type="http://schemas.openxmlformats.org/officeDocument/2006/relationships/image" Target="../media/image3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13" Type="http://schemas.openxmlformats.org/officeDocument/2006/relationships/image" Target="../media/image392.png"/><Relationship Id="rId3" Type="http://schemas.openxmlformats.org/officeDocument/2006/relationships/image" Target="../media/image382.jpeg"/><Relationship Id="rId7" Type="http://schemas.openxmlformats.org/officeDocument/2006/relationships/image" Target="../media/image386.png"/><Relationship Id="rId12" Type="http://schemas.openxmlformats.org/officeDocument/2006/relationships/image" Target="../media/image391.png"/><Relationship Id="rId2" Type="http://schemas.openxmlformats.org/officeDocument/2006/relationships/image" Target="../media/image381.jpeg"/><Relationship Id="rId16" Type="http://schemas.openxmlformats.org/officeDocument/2006/relationships/image" Target="../media/image3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5.png"/><Relationship Id="rId11" Type="http://schemas.openxmlformats.org/officeDocument/2006/relationships/image" Target="../media/image390.png"/><Relationship Id="rId5" Type="http://schemas.openxmlformats.org/officeDocument/2006/relationships/image" Target="../media/image384.png"/><Relationship Id="rId15" Type="http://schemas.openxmlformats.org/officeDocument/2006/relationships/image" Target="../media/image394.png"/><Relationship Id="rId10" Type="http://schemas.openxmlformats.org/officeDocument/2006/relationships/image" Target="../media/image389.png"/><Relationship Id="rId4" Type="http://schemas.openxmlformats.org/officeDocument/2006/relationships/image" Target="../media/image383.png"/><Relationship Id="rId9" Type="http://schemas.openxmlformats.org/officeDocument/2006/relationships/image" Target="../media/image388.png"/><Relationship Id="rId14" Type="http://schemas.openxmlformats.org/officeDocument/2006/relationships/image" Target="../media/image3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jpe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3" Type="http://schemas.openxmlformats.org/officeDocument/2006/relationships/image" Target="../media/image73.jpe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46" Type="http://schemas.openxmlformats.org/officeDocument/2006/relationships/image" Target="../media/image116.png"/><Relationship Id="rId2" Type="http://schemas.openxmlformats.org/officeDocument/2006/relationships/image" Target="../media/image29.jpe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115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4" Type="http://schemas.openxmlformats.org/officeDocument/2006/relationships/image" Target="../media/image114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9" Type="http://schemas.openxmlformats.org/officeDocument/2006/relationships/image" Target="../media/image153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42" Type="http://schemas.openxmlformats.org/officeDocument/2006/relationships/image" Target="../media/image156.png"/><Relationship Id="rId47" Type="http://schemas.openxmlformats.org/officeDocument/2006/relationships/image" Target="../media/image161.png"/><Relationship Id="rId50" Type="http://schemas.openxmlformats.org/officeDocument/2006/relationships/image" Target="../media/image164.png"/><Relationship Id="rId55" Type="http://schemas.openxmlformats.org/officeDocument/2006/relationships/image" Target="../media/image169.jpe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image" Target="../media/image152.png"/><Relationship Id="rId46" Type="http://schemas.openxmlformats.org/officeDocument/2006/relationships/image" Target="../media/image160.png"/><Relationship Id="rId2" Type="http://schemas.openxmlformats.org/officeDocument/2006/relationships/image" Target="../media/image19.jpe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41" Type="http://schemas.openxmlformats.org/officeDocument/2006/relationships/image" Target="../media/image155.png"/><Relationship Id="rId54" Type="http://schemas.openxmlformats.org/officeDocument/2006/relationships/image" Target="../media/image16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37" Type="http://schemas.openxmlformats.org/officeDocument/2006/relationships/image" Target="../media/image151.png"/><Relationship Id="rId40" Type="http://schemas.openxmlformats.org/officeDocument/2006/relationships/image" Target="../media/image154.png"/><Relationship Id="rId45" Type="http://schemas.openxmlformats.org/officeDocument/2006/relationships/image" Target="../media/image159.png"/><Relationship Id="rId53" Type="http://schemas.openxmlformats.org/officeDocument/2006/relationships/image" Target="../media/image167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36" Type="http://schemas.openxmlformats.org/officeDocument/2006/relationships/image" Target="../media/image150.png"/><Relationship Id="rId49" Type="http://schemas.openxmlformats.org/officeDocument/2006/relationships/image" Target="../media/image163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4" Type="http://schemas.openxmlformats.org/officeDocument/2006/relationships/image" Target="../media/image158.png"/><Relationship Id="rId52" Type="http://schemas.openxmlformats.org/officeDocument/2006/relationships/image" Target="../media/image16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43" Type="http://schemas.openxmlformats.org/officeDocument/2006/relationships/image" Target="../media/image157.png"/><Relationship Id="rId48" Type="http://schemas.openxmlformats.org/officeDocument/2006/relationships/image" Target="../media/image162.png"/><Relationship Id="rId56" Type="http://schemas.openxmlformats.org/officeDocument/2006/relationships/image" Target="../media/image170.jpeg"/><Relationship Id="rId8" Type="http://schemas.openxmlformats.org/officeDocument/2006/relationships/image" Target="../media/image122.png"/><Relationship Id="rId51" Type="http://schemas.openxmlformats.org/officeDocument/2006/relationships/image" Target="../media/image165.png"/><Relationship Id="rId3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image" Target="../media/image186.png"/><Relationship Id="rId26" Type="http://schemas.openxmlformats.org/officeDocument/2006/relationships/image" Target="../media/image194.png"/><Relationship Id="rId39" Type="http://schemas.openxmlformats.org/officeDocument/2006/relationships/image" Target="../media/image207.png"/><Relationship Id="rId21" Type="http://schemas.openxmlformats.org/officeDocument/2006/relationships/image" Target="../media/image189.png"/><Relationship Id="rId34" Type="http://schemas.openxmlformats.org/officeDocument/2006/relationships/image" Target="../media/image202.png"/><Relationship Id="rId42" Type="http://schemas.openxmlformats.org/officeDocument/2006/relationships/image" Target="../media/image210.png"/><Relationship Id="rId47" Type="http://schemas.openxmlformats.org/officeDocument/2006/relationships/image" Target="../media/image215.png"/><Relationship Id="rId50" Type="http://schemas.openxmlformats.org/officeDocument/2006/relationships/image" Target="../media/image218.png"/><Relationship Id="rId55" Type="http://schemas.openxmlformats.org/officeDocument/2006/relationships/image" Target="../media/image223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17" Type="http://schemas.openxmlformats.org/officeDocument/2006/relationships/image" Target="../media/image185.png"/><Relationship Id="rId25" Type="http://schemas.openxmlformats.org/officeDocument/2006/relationships/image" Target="../media/image193.png"/><Relationship Id="rId33" Type="http://schemas.openxmlformats.org/officeDocument/2006/relationships/image" Target="../media/image201.png"/><Relationship Id="rId38" Type="http://schemas.openxmlformats.org/officeDocument/2006/relationships/image" Target="../media/image206.png"/><Relationship Id="rId46" Type="http://schemas.openxmlformats.org/officeDocument/2006/relationships/image" Target="../media/image214.png"/><Relationship Id="rId59" Type="http://schemas.openxmlformats.org/officeDocument/2006/relationships/image" Target="../media/image227.jpeg"/><Relationship Id="rId2" Type="http://schemas.openxmlformats.org/officeDocument/2006/relationships/image" Target="../media/image29.jpeg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29" Type="http://schemas.openxmlformats.org/officeDocument/2006/relationships/image" Target="../media/image197.png"/><Relationship Id="rId41" Type="http://schemas.openxmlformats.org/officeDocument/2006/relationships/image" Target="../media/image209.png"/><Relationship Id="rId54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24" Type="http://schemas.openxmlformats.org/officeDocument/2006/relationships/image" Target="../media/image192.png"/><Relationship Id="rId32" Type="http://schemas.openxmlformats.org/officeDocument/2006/relationships/image" Target="../media/image200.png"/><Relationship Id="rId37" Type="http://schemas.openxmlformats.org/officeDocument/2006/relationships/image" Target="../media/image205.png"/><Relationship Id="rId40" Type="http://schemas.openxmlformats.org/officeDocument/2006/relationships/image" Target="../media/image208.png"/><Relationship Id="rId45" Type="http://schemas.openxmlformats.org/officeDocument/2006/relationships/image" Target="../media/image213.png"/><Relationship Id="rId53" Type="http://schemas.openxmlformats.org/officeDocument/2006/relationships/image" Target="../media/image221.png"/><Relationship Id="rId58" Type="http://schemas.openxmlformats.org/officeDocument/2006/relationships/image" Target="../media/image226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23" Type="http://schemas.openxmlformats.org/officeDocument/2006/relationships/image" Target="../media/image191.png"/><Relationship Id="rId28" Type="http://schemas.openxmlformats.org/officeDocument/2006/relationships/image" Target="../media/image196.png"/><Relationship Id="rId36" Type="http://schemas.openxmlformats.org/officeDocument/2006/relationships/image" Target="../media/image204.png"/><Relationship Id="rId49" Type="http://schemas.openxmlformats.org/officeDocument/2006/relationships/image" Target="../media/image217.png"/><Relationship Id="rId57" Type="http://schemas.openxmlformats.org/officeDocument/2006/relationships/image" Target="../media/image225.png"/><Relationship Id="rId10" Type="http://schemas.openxmlformats.org/officeDocument/2006/relationships/image" Target="../media/image178.png"/><Relationship Id="rId19" Type="http://schemas.openxmlformats.org/officeDocument/2006/relationships/image" Target="../media/image187.png"/><Relationship Id="rId31" Type="http://schemas.openxmlformats.org/officeDocument/2006/relationships/image" Target="../media/image199.png"/><Relationship Id="rId44" Type="http://schemas.openxmlformats.org/officeDocument/2006/relationships/image" Target="../media/image212.png"/><Relationship Id="rId52" Type="http://schemas.openxmlformats.org/officeDocument/2006/relationships/image" Target="../media/image220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Relationship Id="rId22" Type="http://schemas.openxmlformats.org/officeDocument/2006/relationships/image" Target="../media/image190.png"/><Relationship Id="rId27" Type="http://schemas.openxmlformats.org/officeDocument/2006/relationships/image" Target="../media/image195.png"/><Relationship Id="rId30" Type="http://schemas.openxmlformats.org/officeDocument/2006/relationships/image" Target="../media/image198.png"/><Relationship Id="rId35" Type="http://schemas.openxmlformats.org/officeDocument/2006/relationships/image" Target="../media/image203.png"/><Relationship Id="rId43" Type="http://schemas.openxmlformats.org/officeDocument/2006/relationships/image" Target="../media/image211.png"/><Relationship Id="rId48" Type="http://schemas.openxmlformats.org/officeDocument/2006/relationships/image" Target="../media/image216.png"/><Relationship Id="rId56" Type="http://schemas.openxmlformats.org/officeDocument/2006/relationships/image" Target="../media/image224.png"/><Relationship Id="rId8" Type="http://schemas.openxmlformats.org/officeDocument/2006/relationships/image" Target="../media/image176.png"/><Relationship Id="rId51" Type="http://schemas.openxmlformats.org/officeDocument/2006/relationships/image" Target="../media/image219.png"/><Relationship Id="rId3" Type="http://schemas.openxmlformats.org/officeDocument/2006/relationships/image" Target="../media/image1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12" Type="http://schemas.openxmlformats.org/officeDocument/2006/relationships/image" Target="../media/image79.png"/><Relationship Id="rId17" Type="http://schemas.openxmlformats.org/officeDocument/2006/relationships/image" Target="../media/image241.png"/><Relationship Id="rId2" Type="http://schemas.openxmlformats.org/officeDocument/2006/relationships/image" Target="../media/image29.jpe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5" Type="http://schemas.openxmlformats.org/officeDocument/2006/relationships/image" Target="../media/image239.png"/><Relationship Id="rId10" Type="http://schemas.openxmlformats.org/officeDocument/2006/relationships/image" Target="../media/image235.png"/><Relationship Id="rId19" Type="http://schemas.openxmlformats.org/officeDocument/2006/relationships/image" Target="../media/image243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18" Type="http://schemas.openxmlformats.org/officeDocument/2006/relationships/image" Target="../media/image259.png"/><Relationship Id="rId26" Type="http://schemas.openxmlformats.org/officeDocument/2006/relationships/image" Target="../media/image267.png"/><Relationship Id="rId3" Type="http://schemas.openxmlformats.org/officeDocument/2006/relationships/image" Target="../media/image244.jpeg"/><Relationship Id="rId21" Type="http://schemas.openxmlformats.org/officeDocument/2006/relationships/image" Target="../media/image262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5" Type="http://schemas.openxmlformats.org/officeDocument/2006/relationships/image" Target="../media/image266.png"/><Relationship Id="rId2" Type="http://schemas.openxmlformats.org/officeDocument/2006/relationships/image" Target="../media/image29.jpeg"/><Relationship Id="rId16" Type="http://schemas.openxmlformats.org/officeDocument/2006/relationships/image" Target="../media/image257.png"/><Relationship Id="rId20" Type="http://schemas.openxmlformats.org/officeDocument/2006/relationships/image" Target="../media/image261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24" Type="http://schemas.openxmlformats.org/officeDocument/2006/relationships/image" Target="../media/image265.png"/><Relationship Id="rId5" Type="http://schemas.openxmlformats.org/officeDocument/2006/relationships/image" Target="../media/image246.jpeg"/><Relationship Id="rId15" Type="http://schemas.openxmlformats.org/officeDocument/2006/relationships/image" Target="../media/image256.png"/><Relationship Id="rId23" Type="http://schemas.openxmlformats.org/officeDocument/2006/relationships/image" Target="../media/image264.png"/><Relationship Id="rId28" Type="http://schemas.openxmlformats.org/officeDocument/2006/relationships/image" Target="../media/image269.png"/><Relationship Id="rId10" Type="http://schemas.openxmlformats.org/officeDocument/2006/relationships/image" Target="../media/image251.png"/><Relationship Id="rId19" Type="http://schemas.openxmlformats.org/officeDocument/2006/relationships/image" Target="../media/image260.png"/><Relationship Id="rId4" Type="http://schemas.openxmlformats.org/officeDocument/2006/relationships/image" Target="../media/image245.jpe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Relationship Id="rId22" Type="http://schemas.openxmlformats.org/officeDocument/2006/relationships/image" Target="../media/image263.png"/><Relationship Id="rId27" Type="http://schemas.openxmlformats.org/officeDocument/2006/relationships/image" Target="../media/image2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13" Type="http://schemas.openxmlformats.org/officeDocument/2006/relationships/image" Target="../media/image281.png"/><Relationship Id="rId18" Type="http://schemas.openxmlformats.org/officeDocument/2006/relationships/image" Target="../media/image285.png"/><Relationship Id="rId26" Type="http://schemas.openxmlformats.org/officeDocument/2006/relationships/image" Target="../media/image293.png"/><Relationship Id="rId39" Type="http://schemas.openxmlformats.org/officeDocument/2006/relationships/image" Target="../media/image306.jpeg"/><Relationship Id="rId3" Type="http://schemas.openxmlformats.org/officeDocument/2006/relationships/image" Target="../media/image271.jpeg"/><Relationship Id="rId21" Type="http://schemas.openxmlformats.org/officeDocument/2006/relationships/image" Target="../media/image288.png"/><Relationship Id="rId34" Type="http://schemas.openxmlformats.org/officeDocument/2006/relationships/image" Target="../media/image301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17" Type="http://schemas.openxmlformats.org/officeDocument/2006/relationships/image" Target="../media/image284.png"/><Relationship Id="rId25" Type="http://schemas.openxmlformats.org/officeDocument/2006/relationships/image" Target="../media/image292.png"/><Relationship Id="rId33" Type="http://schemas.openxmlformats.org/officeDocument/2006/relationships/image" Target="../media/image300.png"/><Relationship Id="rId38" Type="http://schemas.openxmlformats.org/officeDocument/2006/relationships/image" Target="../media/image305.png"/><Relationship Id="rId2" Type="http://schemas.openxmlformats.org/officeDocument/2006/relationships/image" Target="../media/image29.jpeg"/><Relationship Id="rId16" Type="http://schemas.openxmlformats.org/officeDocument/2006/relationships/image" Target="../media/image79.png"/><Relationship Id="rId20" Type="http://schemas.openxmlformats.org/officeDocument/2006/relationships/image" Target="../media/image287.png"/><Relationship Id="rId29" Type="http://schemas.openxmlformats.org/officeDocument/2006/relationships/image" Target="../media/image29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24" Type="http://schemas.openxmlformats.org/officeDocument/2006/relationships/image" Target="../media/image291.png"/><Relationship Id="rId32" Type="http://schemas.openxmlformats.org/officeDocument/2006/relationships/image" Target="../media/image299.png"/><Relationship Id="rId37" Type="http://schemas.openxmlformats.org/officeDocument/2006/relationships/image" Target="../media/image304.png"/><Relationship Id="rId5" Type="http://schemas.openxmlformats.org/officeDocument/2006/relationships/image" Target="../media/image273.png"/><Relationship Id="rId15" Type="http://schemas.openxmlformats.org/officeDocument/2006/relationships/image" Target="../media/image283.png"/><Relationship Id="rId23" Type="http://schemas.openxmlformats.org/officeDocument/2006/relationships/image" Target="../media/image290.png"/><Relationship Id="rId28" Type="http://schemas.openxmlformats.org/officeDocument/2006/relationships/image" Target="../media/image295.png"/><Relationship Id="rId36" Type="http://schemas.openxmlformats.org/officeDocument/2006/relationships/image" Target="../media/image303.png"/><Relationship Id="rId10" Type="http://schemas.openxmlformats.org/officeDocument/2006/relationships/image" Target="../media/image278.png"/><Relationship Id="rId19" Type="http://schemas.openxmlformats.org/officeDocument/2006/relationships/image" Target="../media/image286.png"/><Relationship Id="rId31" Type="http://schemas.openxmlformats.org/officeDocument/2006/relationships/image" Target="../media/image298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Relationship Id="rId14" Type="http://schemas.openxmlformats.org/officeDocument/2006/relationships/image" Target="../media/image282.png"/><Relationship Id="rId22" Type="http://schemas.openxmlformats.org/officeDocument/2006/relationships/image" Target="../media/image289.png"/><Relationship Id="rId27" Type="http://schemas.openxmlformats.org/officeDocument/2006/relationships/image" Target="../media/image294.png"/><Relationship Id="rId30" Type="http://schemas.openxmlformats.org/officeDocument/2006/relationships/image" Target="../media/image297.png"/><Relationship Id="rId35" Type="http://schemas.openxmlformats.org/officeDocument/2006/relationships/image" Target="../media/image3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42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4588" y="1223772"/>
            <a:ext cx="7962900" cy="4575048"/>
            <a:chOff x="894588" y="1223772"/>
            <a:chExt cx="7962900" cy="457504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04" y="1457325"/>
              <a:ext cx="6120638" cy="3987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018" y="1823084"/>
              <a:ext cx="5454396" cy="7047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792" y="1223772"/>
              <a:ext cx="6984492" cy="2136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8666" y="3271011"/>
              <a:ext cx="6473952" cy="6497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588" y="2442972"/>
              <a:ext cx="7962900" cy="2136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04997" y="4261992"/>
              <a:ext cx="2703956" cy="7023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1488" y="3662172"/>
              <a:ext cx="3980688" cy="213664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76400" y="592836"/>
            <a:ext cx="5908675" cy="589915"/>
            <a:chOff x="1676400" y="592836"/>
            <a:chExt cx="5908675" cy="58991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7872" y="698754"/>
              <a:ext cx="5653151" cy="1591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3284" y="697865"/>
              <a:ext cx="968629" cy="1609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6984" y="697865"/>
              <a:ext cx="4618608" cy="1609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6400" y="592836"/>
              <a:ext cx="5908548" cy="3764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9098" y="911225"/>
              <a:ext cx="1425448" cy="1565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5179" y="806195"/>
              <a:ext cx="1690116" cy="3764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3663" y="913892"/>
              <a:ext cx="744347" cy="122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18888" y="806195"/>
              <a:ext cx="961643" cy="3764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72835" y="953515"/>
              <a:ext cx="80772" cy="8013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72835" y="953515"/>
              <a:ext cx="81280" cy="80645"/>
            </a:xfrm>
            <a:custGeom>
              <a:avLst/>
              <a:gdLst/>
              <a:ahLst/>
              <a:cxnLst/>
              <a:rect l="l" t="t" r="r" b="b"/>
              <a:pathLst>
                <a:path w="81279" h="80644">
                  <a:moveTo>
                    <a:pt x="53975" y="0"/>
                  </a:moveTo>
                  <a:lnTo>
                    <a:pt x="59054" y="0"/>
                  </a:lnTo>
                  <a:lnTo>
                    <a:pt x="80772" y="40005"/>
                  </a:lnTo>
                  <a:lnTo>
                    <a:pt x="42163" y="80137"/>
                  </a:lnTo>
                  <a:lnTo>
                    <a:pt x="36702" y="80137"/>
                  </a:lnTo>
                  <a:lnTo>
                    <a:pt x="59054" y="40005"/>
                  </a:lnTo>
                  <a:lnTo>
                    <a:pt x="53975" y="0"/>
                  </a:lnTo>
                  <a:close/>
                </a:path>
                <a:path w="81279" h="80644">
                  <a:moveTo>
                    <a:pt x="16763" y="0"/>
                  </a:moveTo>
                  <a:lnTo>
                    <a:pt x="22351" y="0"/>
                  </a:lnTo>
                  <a:lnTo>
                    <a:pt x="43687" y="40005"/>
                  </a:lnTo>
                  <a:lnTo>
                    <a:pt x="5334" y="80137"/>
                  </a:lnTo>
                  <a:lnTo>
                    <a:pt x="0" y="80137"/>
                  </a:lnTo>
                  <a:lnTo>
                    <a:pt x="22351" y="40005"/>
                  </a:lnTo>
                  <a:lnTo>
                    <a:pt x="16763" y="0"/>
                  </a:lnTo>
                  <a:close/>
                </a:path>
              </a:pathLst>
            </a:custGeom>
            <a:ln w="3175">
              <a:solidFill>
                <a:srgbClr val="9747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64123" y="806195"/>
              <a:ext cx="306324" cy="37642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6324600" y="563880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ine Kirnberg" pitchFamily="2" charset="0"/>
              </a:rPr>
              <a:t>Выполнила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ine Kirnberg" pitchFamily="2" charset="0"/>
              </a:rPr>
              <a:t>Сланова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dine Kirnberg" pitchFamily="2" charset="0"/>
              </a:rPr>
              <a:t> Г.А.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dine Kirnberg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04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435" y="764666"/>
            <a:ext cx="2976880" cy="4316730"/>
            <a:chOff x="59435" y="764666"/>
            <a:chExt cx="2976880" cy="43167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764666"/>
              <a:ext cx="2664333" cy="2304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5" y="3047999"/>
              <a:ext cx="2976372" cy="2033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283" y="3183636"/>
              <a:ext cx="2545079" cy="1837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04" y="3074796"/>
              <a:ext cx="2880297" cy="19384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504" y="3074796"/>
              <a:ext cx="2880360" cy="1938655"/>
            </a:xfrm>
            <a:custGeom>
              <a:avLst/>
              <a:gdLst/>
              <a:ahLst/>
              <a:cxnLst/>
              <a:rect l="l" t="t" r="r" b="b"/>
              <a:pathLst>
                <a:path w="2880360" h="1938654">
                  <a:moveTo>
                    <a:pt x="0" y="363474"/>
                  </a:moveTo>
                  <a:lnTo>
                    <a:pt x="9520" y="316307"/>
                  </a:lnTo>
                  <a:lnTo>
                    <a:pt x="35484" y="277796"/>
                  </a:lnTo>
                  <a:lnTo>
                    <a:pt x="73992" y="251835"/>
                  </a:lnTo>
                  <a:lnTo>
                    <a:pt x="121146" y="242315"/>
                  </a:lnTo>
                  <a:lnTo>
                    <a:pt x="2637981" y="242315"/>
                  </a:lnTo>
                  <a:lnTo>
                    <a:pt x="2637981" y="121157"/>
                  </a:lnTo>
                  <a:lnTo>
                    <a:pt x="2647500" y="74044"/>
                  </a:lnTo>
                  <a:lnTo>
                    <a:pt x="2673462" y="35528"/>
                  </a:lnTo>
                  <a:lnTo>
                    <a:pt x="2711973" y="9536"/>
                  </a:lnTo>
                  <a:lnTo>
                    <a:pt x="2759139" y="0"/>
                  </a:lnTo>
                  <a:lnTo>
                    <a:pt x="2806306" y="9536"/>
                  </a:lnTo>
                  <a:lnTo>
                    <a:pt x="2844817" y="35528"/>
                  </a:lnTo>
                  <a:lnTo>
                    <a:pt x="2870778" y="74044"/>
                  </a:lnTo>
                  <a:lnTo>
                    <a:pt x="2880297" y="121157"/>
                  </a:lnTo>
                  <a:lnTo>
                    <a:pt x="2880297" y="1574927"/>
                  </a:lnTo>
                  <a:lnTo>
                    <a:pt x="2870778" y="1622093"/>
                  </a:lnTo>
                  <a:lnTo>
                    <a:pt x="2844817" y="1660604"/>
                  </a:lnTo>
                  <a:lnTo>
                    <a:pt x="2806306" y="1686565"/>
                  </a:lnTo>
                  <a:lnTo>
                    <a:pt x="2759139" y="1696084"/>
                  </a:lnTo>
                  <a:lnTo>
                    <a:pt x="242291" y="1696084"/>
                  </a:lnTo>
                  <a:lnTo>
                    <a:pt x="242291" y="1817242"/>
                  </a:lnTo>
                  <a:lnTo>
                    <a:pt x="232771" y="1864409"/>
                  </a:lnTo>
                  <a:lnTo>
                    <a:pt x="206808" y="1902920"/>
                  </a:lnTo>
                  <a:lnTo>
                    <a:pt x="168300" y="1928881"/>
                  </a:lnTo>
                  <a:lnTo>
                    <a:pt x="121146" y="1938401"/>
                  </a:lnTo>
                  <a:lnTo>
                    <a:pt x="73992" y="1928881"/>
                  </a:lnTo>
                  <a:lnTo>
                    <a:pt x="35484" y="1902920"/>
                  </a:lnTo>
                  <a:lnTo>
                    <a:pt x="9520" y="1864409"/>
                  </a:lnTo>
                  <a:lnTo>
                    <a:pt x="0" y="1817242"/>
                  </a:lnTo>
                  <a:lnTo>
                    <a:pt x="0" y="363474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0723" y="3191192"/>
              <a:ext cx="251840" cy="1306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740" y="3372929"/>
              <a:ext cx="251818" cy="1912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9796" y="3438271"/>
              <a:ext cx="0" cy="1332865"/>
            </a:xfrm>
            <a:custGeom>
              <a:avLst/>
              <a:gdLst/>
              <a:ahLst/>
              <a:cxnLst/>
              <a:rect l="l" t="t" r="r" b="b"/>
              <a:pathLst>
                <a:path h="1332864">
                  <a:moveTo>
                    <a:pt x="0" y="0"/>
                  </a:moveTo>
                  <a:lnTo>
                    <a:pt x="0" y="1332610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975" y="3354959"/>
              <a:ext cx="1965807" cy="226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916" y="3204971"/>
              <a:ext cx="2333244" cy="536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9480" y="3717036"/>
              <a:ext cx="1394850" cy="118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808" y="3509771"/>
              <a:ext cx="1775460" cy="5364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8669" y="4021836"/>
              <a:ext cx="1028611" cy="1186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372" y="3814571"/>
              <a:ext cx="1400555" cy="5364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4496" y="3964559"/>
              <a:ext cx="416051" cy="1758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83080" y="3814571"/>
              <a:ext cx="804671" cy="536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921" y="4275708"/>
              <a:ext cx="1260957" cy="2209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431" y="4119371"/>
              <a:ext cx="1641348" cy="5364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07666" y="4326636"/>
              <a:ext cx="601980" cy="1700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1931" y="4119371"/>
              <a:ext cx="981456" cy="5364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0606" y="4373118"/>
              <a:ext cx="80391" cy="257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15540" y="4119371"/>
              <a:ext cx="393192" cy="536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1661" y="4574158"/>
              <a:ext cx="905484" cy="2268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5172" y="4424171"/>
              <a:ext cx="1226819" cy="536448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03829" y="3068954"/>
            <a:ext cx="2880360" cy="250253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156204" y="1636776"/>
            <a:ext cx="2974975" cy="1290955"/>
            <a:chOff x="3156204" y="1636776"/>
            <a:chExt cx="2974975" cy="1290955"/>
          </a:xfrm>
        </p:grpSpPr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56204" y="1636776"/>
              <a:ext cx="2974847" cy="12908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03829" y="1664843"/>
              <a:ext cx="2880360" cy="119557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03829" y="1664843"/>
              <a:ext cx="2880360" cy="1195705"/>
            </a:xfrm>
            <a:custGeom>
              <a:avLst/>
              <a:gdLst/>
              <a:ahLst/>
              <a:cxnLst/>
              <a:rect l="l" t="t" r="r" b="b"/>
              <a:pathLst>
                <a:path w="2880360" h="1195705">
                  <a:moveTo>
                    <a:pt x="0" y="224155"/>
                  </a:moveTo>
                  <a:lnTo>
                    <a:pt x="5883" y="195073"/>
                  </a:lnTo>
                  <a:lnTo>
                    <a:pt x="21923" y="171338"/>
                  </a:lnTo>
                  <a:lnTo>
                    <a:pt x="45702" y="155342"/>
                  </a:lnTo>
                  <a:lnTo>
                    <a:pt x="74803" y="149479"/>
                  </a:lnTo>
                  <a:lnTo>
                    <a:pt x="2730881" y="149479"/>
                  </a:lnTo>
                  <a:lnTo>
                    <a:pt x="2730881" y="74676"/>
                  </a:lnTo>
                  <a:lnTo>
                    <a:pt x="2736744" y="45594"/>
                  </a:lnTo>
                  <a:lnTo>
                    <a:pt x="2752740" y="21859"/>
                  </a:lnTo>
                  <a:lnTo>
                    <a:pt x="2776475" y="5863"/>
                  </a:lnTo>
                  <a:lnTo>
                    <a:pt x="2805557" y="0"/>
                  </a:lnTo>
                  <a:lnTo>
                    <a:pt x="2834657" y="5863"/>
                  </a:lnTo>
                  <a:lnTo>
                    <a:pt x="2858436" y="21859"/>
                  </a:lnTo>
                  <a:lnTo>
                    <a:pt x="2874476" y="45594"/>
                  </a:lnTo>
                  <a:lnTo>
                    <a:pt x="2880360" y="74676"/>
                  </a:lnTo>
                  <a:lnTo>
                    <a:pt x="2880360" y="971423"/>
                  </a:lnTo>
                  <a:lnTo>
                    <a:pt x="2874476" y="1000523"/>
                  </a:lnTo>
                  <a:lnTo>
                    <a:pt x="2858436" y="1024302"/>
                  </a:lnTo>
                  <a:lnTo>
                    <a:pt x="2834657" y="1040342"/>
                  </a:lnTo>
                  <a:lnTo>
                    <a:pt x="2805557" y="1046226"/>
                  </a:lnTo>
                  <a:lnTo>
                    <a:pt x="149479" y="1046226"/>
                  </a:lnTo>
                  <a:lnTo>
                    <a:pt x="149479" y="1120902"/>
                  </a:lnTo>
                  <a:lnTo>
                    <a:pt x="143615" y="1149983"/>
                  </a:lnTo>
                  <a:lnTo>
                    <a:pt x="127619" y="1173718"/>
                  </a:lnTo>
                  <a:lnTo>
                    <a:pt x="103884" y="1189714"/>
                  </a:lnTo>
                  <a:lnTo>
                    <a:pt x="74803" y="1195578"/>
                  </a:lnTo>
                  <a:lnTo>
                    <a:pt x="45702" y="1189714"/>
                  </a:lnTo>
                  <a:lnTo>
                    <a:pt x="21923" y="1173718"/>
                  </a:lnTo>
                  <a:lnTo>
                    <a:pt x="5883" y="1149983"/>
                  </a:lnTo>
                  <a:lnTo>
                    <a:pt x="0" y="1120902"/>
                  </a:lnTo>
                  <a:lnTo>
                    <a:pt x="0" y="224155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929947" y="1734756"/>
              <a:ext cx="159003" cy="843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99066" y="1846897"/>
              <a:ext cx="159004" cy="12153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353308" y="1888998"/>
              <a:ext cx="0" cy="822325"/>
            </a:xfrm>
            <a:custGeom>
              <a:avLst/>
              <a:gdLst/>
              <a:ahLst/>
              <a:cxnLst/>
              <a:rect l="l" t="t" r="r" b="b"/>
              <a:pathLst>
                <a:path h="822325">
                  <a:moveTo>
                    <a:pt x="0" y="0"/>
                  </a:moveTo>
                  <a:lnTo>
                    <a:pt x="0" y="822071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5337" y="1935099"/>
              <a:ext cx="2021839" cy="2273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39668" y="1784604"/>
              <a:ext cx="2394204" cy="5364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573095" y="2297049"/>
              <a:ext cx="1116126" cy="1696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12236" y="2089404"/>
              <a:ext cx="1490472" cy="53644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51070" y="2343531"/>
              <a:ext cx="80390" cy="259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594860" y="2089404"/>
              <a:ext cx="393191" cy="5364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03089" y="2239899"/>
              <a:ext cx="739394" cy="2268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42688" y="2089404"/>
              <a:ext cx="1057656" cy="53644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228207" y="764666"/>
            <a:ext cx="2707005" cy="2503169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6181344" y="3393947"/>
            <a:ext cx="2962910" cy="1290955"/>
            <a:chOff x="6181344" y="3393947"/>
            <a:chExt cx="2962910" cy="1290955"/>
          </a:xfrm>
        </p:grpSpPr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81344" y="3393947"/>
              <a:ext cx="2962655" cy="129082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28207" y="3421506"/>
              <a:ext cx="2880360" cy="11955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228207" y="3421506"/>
              <a:ext cx="2880360" cy="1195705"/>
            </a:xfrm>
            <a:custGeom>
              <a:avLst/>
              <a:gdLst/>
              <a:ahLst/>
              <a:cxnLst/>
              <a:rect l="l" t="t" r="r" b="b"/>
              <a:pathLst>
                <a:path w="2880359" h="1195704">
                  <a:moveTo>
                    <a:pt x="0" y="224154"/>
                  </a:moveTo>
                  <a:lnTo>
                    <a:pt x="5863" y="195054"/>
                  </a:lnTo>
                  <a:lnTo>
                    <a:pt x="21859" y="171275"/>
                  </a:lnTo>
                  <a:lnTo>
                    <a:pt x="45594" y="155235"/>
                  </a:lnTo>
                  <a:lnTo>
                    <a:pt x="74675" y="149351"/>
                  </a:lnTo>
                  <a:lnTo>
                    <a:pt x="2730881" y="149351"/>
                  </a:lnTo>
                  <a:lnTo>
                    <a:pt x="2730881" y="74675"/>
                  </a:lnTo>
                  <a:lnTo>
                    <a:pt x="2736744" y="45594"/>
                  </a:lnTo>
                  <a:lnTo>
                    <a:pt x="2752740" y="21859"/>
                  </a:lnTo>
                  <a:lnTo>
                    <a:pt x="2776475" y="5863"/>
                  </a:lnTo>
                  <a:lnTo>
                    <a:pt x="2805557" y="0"/>
                  </a:lnTo>
                  <a:lnTo>
                    <a:pt x="2834657" y="5863"/>
                  </a:lnTo>
                  <a:lnTo>
                    <a:pt x="2858436" y="21859"/>
                  </a:lnTo>
                  <a:lnTo>
                    <a:pt x="2874476" y="45594"/>
                  </a:lnTo>
                  <a:lnTo>
                    <a:pt x="2880360" y="74675"/>
                  </a:lnTo>
                  <a:lnTo>
                    <a:pt x="2880360" y="971422"/>
                  </a:lnTo>
                  <a:lnTo>
                    <a:pt x="2874476" y="1000523"/>
                  </a:lnTo>
                  <a:lnTo>
                    <a:pt x="2858436" y="1024302"/>
                  </a:lnTo>
                  <a:lnTo>
                    <a:pt x="2834657" y="1040342"/>
                  </a:lnTo>
                  <a:lnTo>
                    <a:pt x="2805557" y="1046225"/>
                  </a:lnTo>
                  <a:lnTo>
                    <a:pt x="149478" y="1046225"/>
                  </a:lnTo>
                  <a:lnTo>
                    <a:pt x="149478" y="1120901"/>
                  </a:lnTo>
                  <a:lnTo>
                    <a:pt x="143595" y="1149983"/>
                  </a:lnTo>
                  <a:lnTo>
                    <a:pt x="127555" y="1173718"/>
                  </a:lnTo>
                  <a:lnTo>
                    <a:pt x="103776" y="1189714"/>
                  </a:lnTo>
                  <a:lnTo>
                    <a:pt x="74675" y="1195577"/>
                  </a:lnTo>
                  <a:lnTo>
                    <a:pt x="45594" y="1189714"/>
                  </a:lnTo>
                  <a:lnTo>
                    <a:pt x="21859" y="1173718"/>
                  </a:lnTo>
                  <a:lnTo>
                    <a:pt x="5863" y="1149983"/>
                  </a:lnTo>
                  <a:lnTo>
                    <a:pt x="0" y="1120901"/>
                  </a:lnTo>
                  <a:lnTo>
                    <a:pt x="0" y="224154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54325" y="3491420"/>
              <a:ext cx="159003" cy="842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23444" y="3603561"/>
              <a:ext cx="159003" cy="12153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77686" y="3645661"/>
              <a:ext cx="0" cy="822325"/>
            </a:xfrm>
            <a:custGeom>
              <a:avLst/>
              <a:gdLst/>
              <a:ahLst/>
              <a:cxnLst/>
              <a:rect l="l" t="t" r="r" b="b"/>
              <a:pathLst>
                <a:path h="822325">
                  <a:moveTo>
                    <a:pt x="0" y="0"/>
                  </a:moveTo>
                  <a:lnTo>
                    <a:pt x="0" y="822070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603111" y="3784091"/>
              <a:ext cx="1904111" cy="22682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54140" y="3633215"/>
              <a:ext cx="2276856" cy="5364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574786" y="3890086"/>
              <a:ext cx="131356" cy="150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23148" y="3633215"/>
              <a:ext cx="435864" cy="5364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96126" y="4088891"/>
              <a:ext cx="923035" cy="22733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54140" y="3938015"/>
              <a:ext cx="1228343" cy="53644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74533" y="4146041"/>
              <a:ext cx="1230884" cy="1701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432547" y="3938015"/>
              <a:ext cx="1540763" cy="536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26" y="2780919"/>
            <a:ext cx="3231642" cy="27981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88864" y="1601724"/>
            <a:ext cx="3470275" cy="1103630"/>
            <a:chOff x="5388864" y="1601724"/>
            <a:chExt cx="3470275" cy="11036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8864" y="1601724"/>
              <a:ext cx="3470147" cy="1103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108" y="1628775"/>
              <a:ext cx="3375660" cy="10081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36108" y="1628775"/>
              <a:ext cx="3375660" cy="1008380"/>
            </a:xfrm>
            <a:custGeom>
              <a:avLst/>
              <a:gdLst/>
              <a:ahLst/>
              <a:cxnLst/>
              <a:rect l="l" t="t" r="r" b="b"/>
              <a:pathLst>
                <a:path w="3375659" h="1008380">
                  <a:moveTo>
                    <a:pt x="0" y="189102"/>
                  </a:moveTo>
                  <a:lnTo>
                    <a:pt x="4949" y="164560"/>
                  </a:lnTo>
                  <a:lnTo>
                    <a:pt x="18446" y="144494"/>
                  </a:lnTo>
                  <a:lnTo>
                    <a:pt x="38469" y="130952"/>
                  </a:lnTo>
                  <a:lnTo>
                    <a:pt x="62991" y="125984"/>
                  </a:lnTo>
                  <a:lnTo>
                    <a:pt x="3249675" y="125984"/>
                  </a:lnTo>
                  <a:lnTo>
                    <a:pt x="3249675" y="62991"/>
                  </a:lnTo>
                  <a:lnTo>
                    <a:pt x="3254625" y="38469"/>
                  </a:lnTo>
                  <a:lnTo>
                    <a:pt x="3268122" y="18446"/>
                  </a:lnTo>
                  <a:lnTo>
                    <a:pt x="3288145" y="4949"/>
                  </a:lnTo>
                  <a:lnTo>
                    <a:pt x="3312667" y="0"/>
                  </a:lnTo>
                  <a:lnTo>
                    <a:pt x="3337190" y="4949"/>
                  </a:lnTo>
                  <a:lnTo>
                    <a:pt x="3357213" y="18446"/>
                  </a:lnTo>
                  <a:lnTo>
                    <a:pt x="3370710" y="38469"/>
                  </a:lnTo>
                  <a:lnTo>
                    <a:pt x="3375660" y="62991"/>
                  </a:lnTo>
                  <a:lnTo>
                    <a:pt x="3375660" y="819150"/>
                  </a:lnTo>
                  <a:lnTo>
                    <a:pt x="3370710" y="843672"/>
                  </a:lnTo>
                  <a:lnTo>
                    <a:pt x="3357213" y="863695"/>
                  </a:lnTo>
                  <a:lnTo>
                    <a:pt x="3337190" y="877192"/>
                  </a:lnTo>
                  <a:lnTo>
                    <a:pt x="3312667" y="882141"/>
                  </a:lnTo>
                  <a:lnTo>
                    <a:pt x="125983" y="882141"/>
                  </a:lnTo>
                  <a:lnTo>
                    <a:pt x="125983" y="945134"/>
                  </a:lnTo>
                  <a:lnTo>
                    <a:pt x="121034" y="969656"/>
                  </a:lnTo>
                  <a:lnTo>
                    <a:pt x="107537" y="989679"/>
                  </a:lnTo>
                  <a:lnTo>
                    <a:pt x="87514" y="1003176"/>
                  </a:lnTo>
                  <a:lnTo>
                    <a:pt x="62991" y="1008126"/>
                  </a:lnTo>
                  <a:lnTo>
                    <a:pt x="38469" y="1003176"/>
                  </a:lnTo>
                  <a:lnTo>
                    <a:pt x="18446" y="989679"/>
                  </a:lnTo>
                  <a:lnTo>
                    <a:pt x="4949" y="969656"/>
                  </a:lnTo>
                  <a:lnTo>
                    <a:pt x="0" y="945134"/>
                  </a:lnTo>
                  <a:lnTo>
                    <a:pt x="0" y="189102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1021" y="1687004"/>
              <a:ext cx="135509" cy="725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1345" y="1781492"/>
              <a:ext cx="135508" cy="1041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62092" y="1817878"/>
              <a:ext cx="0" cy="693420"/>
            </a:xfrm>
            <a:custGeom>
              <a:avLst/>
              <a:gdLst/>
              <a:ahLst/>
              <a:cxnLst/>
              <a:rect l="l" t="t" r="r" b="b"/>
              <a:pathLst>
                <a:path h="693419">
                  <a:moveTo>
                    <a:pt x="0" y="0"/>
                  </a:moveTo>
                  <a:lnTo>
                    <a:pt x="0" y="693038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4070" y="1978533"/>
              <a:ext cx="1165732" cy="266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8716" y="1793748"/>
              <a:ext cx="1609343" cy="6431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4926" y="2098040"/>
              <a:ext cx="96266" cy="309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9252" y="1793748"/>
              <a:ext cx="470916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8187" y="1973834"/>
              <a:ext cx="1231900" cy="2722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7560" y="1793748"/>
              <a:ext cx="1613916" cy="643127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7537" y="548640"/>
            <a:ext cx="3053969" cy="3096387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20623" y="3700271"/>
            <a:ext cx="3161030" cy="1144905"/>
            <a:chOff x="420623" y="3700271"/>
            <a:chExt cx="3161030" cy="1144905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623" y="3700271"/>
              <a:ext cx="3160776" cy="11445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7537" y="3727576"/>
              <a:ext cx="3066745" cy="10491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67537" y="3727576"/>
              <a:ext cx="3067050" cy="1049655"/>
            </a:xfrm>
            <a:custGeom>
              <a:avLst/>
              <a:gdLst/>
              <a:ahLst/>
              <a:cxnLst/>
              <a:rect l="l" t="t" r="r" b="b"/>
              <a:pathLst>
                <a:path w="3067050" h="1049654">
                  <a:moveTo>
                    <a:pt x="0" y="196596"/>
                  </a:moveTo>
                  <a:lnTo>
                    <a:pt x="5153" y="171086"/>
                  </a:lnTo>
                  <a:lnTo>
                    <a:pt x="19208" y="150256"/>
                  </a:lnTo>
                  <a:lnTo>
                    <a:pt x="40055" y="136213"/>
                  </a:lnTo>
                  <a:lnTo>
                    <a:pt x="65582" y="131064"/>
                  </a:lnTo>
                  <a:lnTo>
                    <a:pt x="2935554" y="131064"/>
                  </a:lnTo>
                  <a:lnTo>
                    <a:pt x="2935554" y="65531"/>
                  </a:lnTo>
                  <a:lnTo>
                    <a:pt x="2940723" y="40022"/>
                  </a:lnTo>
                  <a:lnTo>
                    <a:pt x="2954810" y="19192"/>
                  </a:lnTo>
                  <a:lnTo>
                    <a:pt x="2975684" y="5149"/>
                  </a:lnTo>
                  <a:lnTo>
                    <a:pt x="3001213" y="0"/>
                  </a:lnTo>
                  <a:lnTo>
                    <a:pt x="3026722" y="5149"/>
                  </a:lnTo>
                  <a:lnTo>
                    <a:pt x="3047552" y="19192"/>
                  </a:lnTo>
                  <a:lnTo>
                    <a:pt x="3061595" y="40022"/>
                  </a:lnTo>
                  <a:lnTo>
                    <a:pt x="3066745" y="65531"/>
                  </a:lnTo>
                  <a:lnTo>
                    <a:pt x="3066745" y="852424"/>
                  </a:lnTo>
                  <a:lnTo>
                    <a:pt x="3061595" y="877933"/>
                  </a:lnTo>
                  <a:lnTo>
                    <a:pt x="3047552" y="898763"/>
                  </a:lnTo>
                  <a:lnTo>
                    <a:pt x="3026722" y="912806"/>
                  </a:lnTo>
                  <a:lnTo>
                    <a:pt x="3001213" y="917956"/>
                  </a:lnTo>
                  <a:lnTo>
                    <a:pt x="131152" y="917956"/>
                  </a:lnTo>
                  <a:lnTo>
                    <a:pt x="131152" y="983488"/>
                  </a:lnTo>
                  <a:lnTo>
                    <a:pt x="125999" y="1009016"/>
                  </a:lnTo>
                  <a:lnTo>
                    <a:pt x="111945" y="1029890"/>
                  </a:lnTo>
                  <a:lnTo>
                    <a:pt x="91103" y="1043977"/>
                  </a:lnTo>
                  <a:lnTo>
                    <a:pt x="65582" y="1049147"/>
                  </a:lnTo>
                  <a:lnTo>
                    <a:pt x="40055" y="1043977"/>
                  </a:lnTo>
                  <a:lnTo>
                    <a:pt x="19208" y="1029890"/>
                  </a:lnTo>
                  <a:lnTo>
                    <a:pt x="5153" y="1009016"/>
                  </a:lnTo>
                  <a:lnTo>
                    <a:pt x="0" y="983488"/>
                  </a:lnTo>
                  <a:lnTo>
                    <a:pt x="0" y="196596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8329" y="3788346"/>
              <a:ext cx="140716" cy="750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2775" y="3886644"/>
              <a:ext cx="140677" cy="1079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8690" y="3924172"/>
              <a:ext cx="0" cy="721360"/>
            </a:xfrm>
            <a:custGeom>
              <a:avLst/>
              <a:gdLst/>
              <a:ahLst/>
              <a:cxnLst/>
              <a:rect l="l" t="t" r="r" b="b"/>
              <a:pathLst>
                <a:path h="721360">
                  <a:moveTo>
                    <a:pt x="0" y="0"/>
                  </a:moveTo>
                  <a:lnTo>
                    <a:pt x="0" y="721359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0516" y="4016882"/>
              <a:ext cx="2300998" cy="2273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335" y="3866387"/>
              <a:ext cx="2671572" cy="536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3251" y="4378832"/>
              <a:ext cx="934186" cy="1701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6507" y="4171187"/>
              <a:ext cx="1309116" cy="536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72969" y="4425314"/>
              <a:ext cx="80518" cy="259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7776" y="4171187"/>
              <a:ext cx="393192" cy="5364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27909" y="4378832"/>
              <a:ext cx="671194" cy="1701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65603" y="4171187"/>
              <a:ext cx="996695" cy="536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96696" y="620648"/>
            <a:ext cx="7178040" cy="5324475"/>
            <a:chOff x="996696" y="620648"/>
            <a:chExt cx="7178040" cy="53244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31" y="620648"/>
              <a:ext cx="5688584" cy="3960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6696" y="4482083"/>
              <a:ext cx="7150608" cy="1463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4637532"/>
              <a:ext cx="7060692" cy="1228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09" y="4509134"/>
              <a:ext cx="7056831" cy="13681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3609" y="4509134"/>
              <a:ext cx="7057390" cy="1368425"/>
            </a:xfrm>
            <a:custGeom>
              <a:avLst/>
              <a:gdLst/>
              <a:ahLst/>
              <a:cxnLst/>
              <a:rect l="l" t="t" r="r" b="b"/>
              <a:pathLst>
                <a:path w="7057390" h="1368425">
                  <a:moveTo>
                    <a:pt x="0" y="256539"/>
                  </a:moveTo>
                  <a:lnTo>
                    <a:pt x="6718" y="223234"/>
                  </a:lnTo>
                  <a:lnTo>
                    <a:pt x="25042" y="196024"/>
                  </a:lnTo>
                  <a:lnTo>
                    <a:pt x="52222" y="177672"/>
                  </a:lnTo>
                  <a:lnTo>
                    <a:pt x="85509" y="170941"/>
                  </a:lnTo>
                  <a:lnTo>
                    <a:pt x="6885762" y="170941"/>
                  </a:lnTo>
                  <a:lnTo>
                    <a:pt x="6885762" y="85470"/>
                  </a:lnTo>
                  <a:lnTo>
                    <a:pt x="6892473" y="52185"/>
                  </a:lnTo>
                  <a:lnTo>
                    <a:pt x="6910781" y="25018"/>
                  </a:lnTo>
                  <a:lnTo>
                    <a:pt x="6937947" y="6711"/>
                  </a:lnTo>
                  <a:lnTo>
                    <a:pt x="6971233" y="0"/>
                  </a:lnTo>
                  <a:lnTo>
                    <a:pt x="7004538" y="6711"/>
                  </a:lnTo>
                  <a:lnTo>
                    <a:pt x="7031748" y="25018"/>
                  </a:lnTo>
                  <a:lnTo>
                    <a:pt x="7050100" y="52185"/>
                  </a:lnTo>
                  <a:lnTo>
                    <a:pt x="7056831" y="85470"/>
                  </a:lnTo>
                  <a:lnTo>
                    <a:pt x="7056831" y="1111605"/>
                  </a:lnTo>
                  <a:lnTo>
                    <a:pt x="7050100" y="1144892"/>
                  </a:lnTo>
                  <a:lnTo>
                    <a:pt x="7031748" y="1172071"/>
                  </a:lnTo>
                  <a:lnTo>
                    <a:pt x="7004538" y="1190395"/>
                  </a:lnTo>
                  <a:lnTo>
                    <a:pt x="6971233" y="1197114"/>
                  </a:lnTo>
                  <a:lnTo>
                    <a:pt x="171018" y="1197114"/>
                  </a:lnTo>
                  <a:lnTo>
                    <a:pt x="171018" y="1282623"/>
                  </a:lnTo>
                  <a:lnTo>
                    <a:pt x="164297" y="1315910"/>
                  </a:lnTo>
                  <a:lnTo>
                    <a:pt x="145970" y="1343090"/>
                  </a:lnTo>
                  <a:lnTo>
                    <a:pt x="118790" y="1361414"/>
                  </a:lnTo>
                  <a:lnTo>
                    <a:pt x="85509" y="1368132"/>
                  </a:lnTo>
                  <a:lnTo>
                    <a:pt x="52222" y="1361414"/>
                  </a:lnTo>
                  <a:lnTo>
                    <a:pt x="25042" y="1343090"/>
                  </a:lnTo>
                  <a:lnTo>
                    <a:pt x="6718" y="1315910"/>
                  </a:lnTo>
                  <a:lnTo>
                    <a:pt x="0" y="1282623"/>
                  </a:lnTo>
                  <a:lnTo>
                    <a:pt x="0" y="256539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609" y="4589843"/>
              <a:ext cx="180594" cy="94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8847" y="4718113"/>
              <a:ext cx="180543" cy="1377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14628" y="4765675"/>
              <a:ext cx="0" cy="941069"/>
            </a:xfrm>
            <a:custGeom>
              <a:avLst/>
              <a:gdLst/>
              <a:ahLst/>
              <a:cxnLst/>
              <a:rect l="l" t="t" r="r" b="b"/>
              <a:pathLst>
                <a:path h="941070">
                  <a:moveTo>
                    <a:pt x="0" y="0"/>
                  </a:moveTo>
                  <a:lnTo>
                    <a:pt x="0" y="940574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7218" y="4808854"/>
              <a:ext cx="6003162" cy="2274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9324" y="4658868"/>
              <a:ext cx="6393180" cy="5364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2672" y="5113782"/>
              <a:ext cx="6599339" cy="2273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5192" y="4963668"/>
              <a:ext cx="6978396" cy="5364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6321" y="5475732"/>
              <a:ext cx="4020947" cy="1696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8968" y="5268468"/>
              <a:ext cx="4402835" cy="536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04548" y="5418582"/>
              <a:ext cx="1495741" cy="1758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43955" y="5268468"/>
              <a:ext cx="1836420" cy="5364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5" y="0"/>
            <a:ext cx="9137104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7" y="620776"/>
            <a:ext cx="7056755" cy="33812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79219" y="4189476"/>
            <a:ext cx="6548755" cy="1450975"/>
            <a:chOff x="1379219" y="4189476"/>
            <a:chExt cx="6548755" cy="14509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761" y="4339717"/>
              <a:ext cx="6190234" cy="2273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219" y="4189476"/>
              <a:ext cx="6548628" cy="536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0430" y="4644644"/>
              <a:ext cx="5899023" cy="2266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283" y="4494276"/>
              <a:ext cx="6288023" cy="53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7735" y="4949317"/>
              <a:ext cx="5849746" cy="226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0763" y="4799076"/>
              <a:ext cx="6230112" cy="536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8217" y="5254244"/>
              <a:ext cx="3352092" cy="2272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8252" y="5103876"/>
              <a:ext cx="3752088" cy="5364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42" cy="681875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587" y="457200"/>
            <a:ext cx="8748395" cy="5384800"/>
            <a:chOff x="132587" y="457200"/>
            <a:chExt cx="8748395" cy="5384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4326" y="1120012"/>
              <a:ext cx="5256530" cy="4539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587" y="457200"/>
              <a:ext cx="3678936" cy="528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596" y="652271"/>
              <a:ext cx="2840736" cy="51892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514" y="485140"/>
              <a:ext cx="3584130" cy="51845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514" y="485140"/>
              <a:ext cx="3584575" cy="5184775"/>
            </a:xfrm>
            <a:custGeom>
              <a:avLst/>
              <a:gdLst/>
              <a:ahLst/>
              <a:cxnLst/>
              <a:rect l="l" t="t" r="r" b="b"/>
              <a:pathLst>
                <a:path w="3584575" h="5184775">
                  <a:moveTo>
                    <a:pt x="448017" y="4736592"/>
                  </a:moveTo>
                  <a:lnTo>
                    <a:pt x="448017" y="224027"/>
                  </a:lnTo>
                  <a:lnTo>
                    <a:pt x="452568" y="178886"/>
                  </a:lnTo>
                  <a:lnTo>
                    <a:pt x="465621" y="136838"/>
                  </a:lnTo>
                  <a:lnTo>
                    <a:pt x="486275" y="98784"/>
                  </a:lnTo>
                  <a:lnTo>
                    <a:pt x="513629" y="65627"/>
                  </a:lnTo>
                  <a:lnTo>
                    <a:pt x="546782" y="38268"/>
                  </a:lnTo>
                  <a:lnTo>
                    <a:pt x="584835" y="17609"/>
                  </a:lnTo>
                  <a:lnTo>
                    <a:pt x="626885" y="4552"/>
                  </a:lnTo>
                  <a:lnTo>
                    <a:pt x="672033" y="0"/>
                  </a:lnTo>
                  <a:lnTo>
                    <a:pt x="3360102" y="0"/>
                  </a:lnTo>
                  <a:lnTo>
                    <a:pt x="3405280" y="4552"/>
                  </a:lnTo>
                  <a:lnTo>
                    <a:pt x="3447345" y="17609"/>
                  </a:lnTo>
                  <a:lnTo>
                    <a:pt x="3485401" y="38268"/>
                  </a:lnTo>
                  <a:lnTo>
                    <a:pt x="3518550" y="65627"/>
                  </a:lnTo>
                  <a:lnTo>
                    <a:pt x="3545895" y="98784"/>
                  </a:lnTo>
                  <a:lnTo>
                    <a:pt x="3566539" y="136838"/>
                  </a:lnTo>
                  <a:lnTo>
                    <a:pt x="3579583" y="178886"/>
                  </a:lnTo>
                  <a:lnTo>
                    <a:pt x="3584130" y="224027"/>
                  </a:lnTo>
                  <a:lnTo>
                    <a:pt x="3579583" y="269169"/>
                  </a:lnTo>
                  <a:lnTo>
                    <a:pt x="3566539" y="311217"/>
                  </a:lnTo>
                  <a:lnTo>
                    <a:pt x="3545895" y="349271"/>
                  </a:lnTo>
                  <a:lnTo>
                    <a:pt x="3518550" y="382428"/>
                  </a:lnTo>
                  <a:lnTo>
                    <a:pt x="3485401" y="409787"/>
                  </a:lnTo>
                  <a:lnTo>
                    <a:pt x="3447345" y="430446"/>
                  </a:lnTo>
                  <a:lnTo>
                    <a:pt x="3405280" y="443503"/>
                  </a:lnTo>
                  <a:lnTo>
                    <a:pt x="3360102" y="448056"/>
                  </a:lnTo>
                  <a:lnTo>
                    <a:pt x="3136201" y="448056"/>
                  </a:lnTo>
                  <a:lnTo>
                    <a:pt x="3136201" y="4960620"/>
                  </a:lnTo>
                  <a:lnTo>
                    <a:pt x="3131648" y="5005757"/>
                  </a:lnTo>
                  <a:lnTo>
                    <a:pt x="3118592" y="5047797"/>
                  </a:lnTo>
                  <a:lnTo>
                    <a:pt x="3097933" y="5085839"/>
                  </a:lnTo>
                  <a:lnTo>
                    <a:pt x="3070574" y="5118982"/>
                  </a:lnTo>
                  <a:lnTo>
                    <a:pt x="3037416" y="5146327"/>
                  </a:lnTo>
                  <a:lnTo>
                    <a:pt x="2999362" y="5166974"/>
                  </a:lnTo>
                  <a:lnTo>
                    <a:pt x="2957314" y="5180022"/>
                  </a:lnTo>
                  <a:lnTo>
                    <a:pt x="2912173" y="5184571"/>
                  </a:lnTo>
                  <a:lnTo>
                    <a:pt x="224002" y="5184571"/>
                  </a:lnTo>
                  <a:lnTo>
                    <a:pt x="178858" y="5180022"/>
                  </a:lnTo>
                  <a:lnTo>
                    <a:pt x="136811" y="5166974"/>
                  </a:lnTo>
                  <a:lnTo>
                    <a:pt x="98761" y="5146327"/>
                  </a:lnTo>
                  <a:lnTo>
                    <a:pt x="65609" y="5118982"/>
                  </a:lnTo>
                  <a:lnTo>
                    <a:pt x="38256" y="5085839"/>
                  </a:lnTo>
                  <a:lnTo>
                    <a:pt x="17603" y="5047797"/>
                  </a:lnTo>
                  <a:lnTo>
                    <a:pt x="4551" y="5005757"/>
                  </a:lnTo>
                  <a:lnTo>
                    <a:pt x="0" y="4960620"/>
                  </a:lnTo>
                  <a:lnTo>
                    <a:pt x="4551" y="4915442"/>
                  </a:lnTo>
                  <a:lnTo>
                    <a:pt x="17603" y="4873376"/>
                  </a:lnTo>
                  <a:lnTo>
                    <a:pt x="38256" y="4835320"/>
                  </a:lnTo>
                  <a:lnTo>
                    <a:pt x="65609" y="4802171"/>
                  </a:lnTo>
                  <a:lnTo>
                    <a:pt x="98761" y="4774826"/>
                  </a:lnTo>
                  <a:lnTo>
                    <a:pt x="136811" y="4754183"/>
                  </a:lnTo>
                  <a:lnTo>
                    <a:pt x="178858" y="4741139"/>
                  </a:lnTo>
                  <a:lnTo>
                    <a:pt x="224002" y="4736592"/>
                  </a:lnTo>
                  <a:lnTo>
                    <a:pt x="448017" y="4736592"/>
                  </a:lnTo>
                  <a:close/>
                </a:path>
                <a:path w="3584575" h="5184775">
                  <a:moveTo>
                    <a:pt x="672033" y="0"/>
                  </a:moveTo>
                  <a:lnTo>
                    <a:pt x="717176" y="4552"/>
                  </a:lnTo>
                  <a:lnTo>
                    <a:pt x="759224" y="17609"/>
                  </a:lnTo>
                  <a:lnTo>
                    <a:pt x="797274" y="38268"/>
                  </a:lnTo>
                  <a:lnTo>
                    <a:pt x="830426" y="65627"/>
                  </a:lnTo>
                  <a:lnTo>
                    <a:pt x="857779" y="98784"/>
                  </a:lnTo>
                  <a:lnTo>
                    <a:pt x="878432" y="136838"/>
                  </a:lnTo>
                  <a:lnTo>
                    <a:pt x="891484" y="178886"/>
                  </a:lnTo>
                  <a:lnTo>
                    <a:pt x="896035" y="224027"/>
                  </a:lnTo>
                  <a:lnTo>
                    <a:pt x="891484" y="269169"/>
                  </a:lnTo>
                  <a:lnTo>
                    <a:pt x="878432" y="311217"/>
                  </a:lnTo>
                  <a:lnTo>
                    <a:pt x="857779" y="349271"/>
                  </a:lnTo>
                  <a:lnTo>
                    <a:pt x="830426" y="382428"/>
                  </a:lnTo>
                  <a:lnTo>
                    <a:pt x="797274" y="409787"/>
                  </a:lnTo>
                  <a:lnTo>
                    <a:pt x="759224" y="430446"/>
                  </a:lnTo>
                  <a:lnTo>
                    <a:pt x="717176" y="443503"/>
                  </a:lnTo>
                  <a:lnTo>
                    <a:pt x="672033" y="448056"/>
                  </a:lnTo>
                  <a:lnTo>
                    <a:pt x="628433" y="439251"/>
                  </a:lnTo>
                  <a:lnTo>
                    <a:pt x="592828" y="415242"/>
                  </a:lnTo>
                  <a:lnTo>
                    <a:pt x="568822" y="379636"/>
                  </a:lnTo>
                  <a:lnTo>
                    <a:pt x="560019" y="336042"/>
                  </a:lnTo>
                  <a:lnTo>
                    <a:pt x="568822" y="292447"/>
                  </a:lnTo>
                  <a:lnTo>
                    <a:pt x="592828" y="256841"/>
                  </a:lnTo>
                  <a:lnTo>
                    <a:pt x="628433" y="232832"/>
                  </a:lnTo>
                  <a:lnTo>
                    <a:pt x="672033" y="224027"/>
                  </a:lnTo>
                  <a:lnTo>
                    <a:pt x="896035" y="224027"/>
                  </a:lnTo>
                </a:path>
                <a:path w="3584575" h="5184775">
                  <a:moveTo>
                    <a:pt x="3136201" y="448056"/>
                  </a:moveTo>
                  <a:lnTo>
                    <a:pt x="672033" y="448056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8754" y="5216969"/>
              <a:ext cx="233540" cy="2335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3517" y="5221732"/>
              <a:ext cx="224154" cy="448309"/>
            </a:xfrm>
            <a:custGeom>
              <a:avLst/>
              <a:gdLst/>
              <a:ahLst/>
              <a:cxnLst/>
              <a:rect l="l" t="t" r="r" b="b"/>
              <a:pathLst>
                <a:path w="224154" h="448310">
                  <a:moveTo>
                    <a:pt x="0" y="447979"/>
                  </a:moveTo>
                  <a:lnTo>
                    <a:pt x="45147" y="443430"/>
                  </a:lnTo>
                  <a:lnTo>
                    <a:pt x="87198" y="430382"/>
                  </a:lnTo>
                  <a:lnTo>
                    <a:pt x="125250" y="409735"/>
                  </a:lnTo>
                  <a:lnTo>
                    <a:pt x="158403" y="382390"/>
                  </a:lnTo>
                  <a:lnTo>
                    <a:pt x="185757" y="349247"/>
                  </a:lnTo>
                  <a:lnTo>
                    <a:pt x="206411" y="311205"/>
                  </a:lnTo>
                  <a:lnTo>
                    <a:pt x="219464" y="269165"/>
                  </a:lnTo>
                  <a:lnTo>
                    <a:pt x="224015" y="224028"/>
                  </a:lnTo>
                  <a:lnTo>
                    <a:pt x="224015" y="0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373" y="795147"/>
              <a:ext cx="2329954" cy="1805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" y="673608"/>
              <a:ext cx="2624328" cy="429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9200" y="1084452"/>
              <a:ext cx="2305507" cy="1351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419" y="917448"/>
              <a:ext cx="2607564" cy="4297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2276" y="1328292"/>
              <a:ext cx="2127402" cy="944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764" y="1161287"/>
              <a:ext cx="2439924" cy="429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302" y="1529714"/>
              <a:ext cx="2348026" cy="1779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132" y="1405127"/>
              <a:ext cx="2644140" cy="4297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73301" y="1815972"/>
              <a:ext cx="1391030" cy="1295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47571" y="1648967"/>
              <a:ext cx="1703831" cy="4297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5517" y="2014347"/>
              <a:ext cx="1910054" cy="1805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6968" y="1892808"/>
              <a:ext cx="2221992" cy="4297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9967" y="2258186"/>
              <a:ext cx="2106663" cy="1750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1811" y="2136648"/>
              <a:ext cx="2432304" cy="4297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1326" y="2502026"/>
              <a:ext cx="2405037" cy="1809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4651" y="2380488"/>
              <a:ext cx="2705100" cy="4297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0566" y="2745867"/>
              <a:ext cx="1887385" cy="1809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2207" y="2624327"/>
              <a:ext cx="2193036" cy="4297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6855" y="2989707"/>
              <a:ext cx="1627365" cy="1805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8699" y="2868167"/>
              <a:ext cx="1935480" cy="4297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44079" y="3279013"/>
              <a:ext cx="1853044" cy="1351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5923" y="3112007"/>
              <a:ext cx="2161032" cy="4297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9240" y="3482339"/>
              <a:ext cx="1664538" cy="1760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13460" y="3355848"/>
              <a:ext cx="1967483" cy="4297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7019" y="3766692"/>
              <a:ext cx="2428709" cy="1351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8555" y="3599688"/>
              <a:ext cx="2717292" cy="4297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4524" y="3965066"/>
              <a:ext cx="2449271" cy="1805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8743" y="3843528"/>
              <a:ext cx="2758439" cy="429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96264" y="4213859"/>
              <a:ext cx="2348255" cy="1760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5132" y="4087367"/>
              <a:ext cx="2647188" cy="42976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9475" y="4455795"/>
              <a:ext cx="2294216" cy="17754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6468" y="4331208"/>
              <a:ext cx="2601468" cy="42976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23099" y="4700523"/>
              <a:ext cx="2311641" cy="17665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94943" y="4575047"/>
              <a:ext cx="2606039" cy="429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54951" y="4985892"/>
              <a:ext cx="2412428" cy="1355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0747" y="4818888"/>
              <a:ext cx="2692907" cy="4297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16152" y="5184266"/>
              <a:ext cx="2291918" cy="18097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0371" y="5062728"/>
              <a:ext cx="2561843" cy="429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7650" cy="6819265"/>
            <a:chOff x="0" y="0"/>
            <a:chExt cx="9137650" cy="6819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142" cy="68187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4" y="692784"/>
              <a:ext cx="5544566" cy="47524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1576" y="592836"/>
              <a:ext cx="3334512" cy="5279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0428" y="1068324"/>
              <a:ext cx="3404616" cy="38572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311" y="620648"/>
              <a:ext cx="3240405" cy="51846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98311" y="620648"/>
              <a:ext cx="3240405" cy="5184775"/>
            </a:xfrm>
            <a:custGeom>
              <a:avLst/>
              <a:gdLst/>
              <a:ahLst/>
              <a:cxnLst/>
              <a:rect l="l" t="t" r="r" b="b"/>
              <a:pathLst>
                <a:path w="3240404" h="5184775">
                  <a:moveTo>
                    <a:pt x="2700273" y="5184609"/>
                  </a:moveTo>
                  <a:lnTo>
                    <a:pt x="2808351" y="4752594"/>
                  </a:lnTo>
                  <a:lnTo>
                    <a:pt x="3240405" y="4644517"/>
                  </a:lnTo>
                  <a:lnTo>
                    <a:pt x="2700273" y="5184609"/>
                  </a:lnTo>
                  <a:lnTo>
                    <a:pt x="0" y="5184609"/>
                  </a:lnTo>
                  <a:lnTo>
                    <a:pt x="0" y="0"/>
                  </a:lnTo>
                  <a:lnTo>
                    <a:pt x="3240405" y="0"/>
                  </a:lnTo>
                  <a:lnTo>
                    <a:pt x="3240405" y="4644517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1944" y="1225930"/>
              <a:ext cx="1968500" cy="2038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51576" y="1089660"/>
              <a:ext cx="2325624" cy="483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6356" y="1321263"/>
              <a:ext cx="117982" cy="135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99831" y="1089660"/>
              <a:ext cx="391668" cy="483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7426" y="1277366"/>
              <a:ext cx="376719" cy="1065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2043" y="1089660"/>
              <a:ext cx="714755" cy="4831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2672" y="1500377"/>
              <a:ext cx="2004186" cy="19151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1576" y="1363980"/>
              <a:ext cx="2351531" cy="4831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5340" y="1826005"/>
              <a:ext cx="2759493" cy="152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1576" y="1638300"/>
              <a:ext cx="3107435" cy="4831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2672" y="2100326"/>
              <a:ext cx="2156332" cy="1065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51576" y="1912620"/>
              <a:ext cx="2503931" cy="4831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92546" y="2323338"/>
              <a:ext cx="2566670" cy="2040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51576" y="2186939"/>
              <a:ext cx="2904744" cy="4831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8829" y="2597657"/>
              <a:ext cx="2833751" cy="1582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51576" y="2461260"/>
              <a:ext cx="3156204" cy="48310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96216" y="2871977"/>
              <a:ext cx="908062" cy="2040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51576" y="2735579"/>
              <a:ext cx="1274064" cy="4831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04608" y="2871977"/>
              <a:ext cx="1427352" cy="2037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48271" y="2735579"/>
              <a:ext cx="1792224" cy="4831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96216" y="3146298"/>
              <a:ext cx="1478673" cy="2037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51576" y="3009900"/>
              <a:ext cx="1825752" cy="4831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39532" y="3239389"/>
              <a:ext cx="72263" cy="232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99959" y="3009900"/>
              <a:ext cx="353568" cy="4831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75042" y="3147186"/>
              <a:ext cx="1304416" cy="2032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34071" y="3009900"/>
              <a:ext cx="1639824" cy="4831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91148" y="3513709"/>
              <a:ext cx="72262" cy="2324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1576" y="3284220"/>
              <a:ext cx="353567" cy="4831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28309" y="3471926"/>
              <a:ext cx="1388998" cy="1402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84164" y="3284220"/>
              <a:ext cx="1746504" cy="4831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96990" y="3694938"/>
              <a:ext cx="2486025" cy="2037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51576" y="3558540"/>
              <a:ext cx="2828544" cy="4831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95721" y="4020565"/>
              <a:ext cx="746125" cy="15278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51576" y="3832859"/>
              <a:ext cx="1089659" cy="48310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703441" y="4062348"/>
              <a:ext cx="72262" cy="232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63868" y="3832859"/>
              <a:ext cx="353568" cy="48310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838315" y="4020565"/>
              <a:ext cx="1258951" cy="15278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97980" y="3832859"/>
              <a:ext cx="1603248" cy="4831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01182" y="4243578"/>
              <a:ext cx="2339593" cy="19837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51576" y="4107179"/>
              <a:ext cx="2694431" cy="48310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5340" y="4517897"/>
              <a:ext cx="1612645" cy="1578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51576" y="4381500"/>
              <a:ext cx="1908048" cy="4831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94651" y="4517897"/>
              <a:ext cx="135635" cy="19837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382256" y="4381500"/>
              <a:ext cx="411479" cy="483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42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60491" y="592836"/>
            <a:ext cx="3408045" cy="5279390"/>
            <a:chOff x="5460491" y="592836"/>
            <a:chExt cx="3408045" cy="52793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0491" y="592836"/>
              <a:ext cx="3407664" cy="5279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887" y="972311"/>
              <a:ext cx="3147060" cy="46055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16" y="620649"/>
              <a:ext cx="3312414" cy="51846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08116" y="620649"/>
              <a:ext cx="3312795" cy="5184775"/>
            </a:xfrm>
            <a:custGeom>
              <a:avLst/>
              <a:gdLst/>
              <a:ahLst/>
              <a:cxnLst/>
              <a:rect l="l" t="t" r="r" b="b"/>
              <a:pathLst>
                <a:path w="3312795" h="5184775">
                  <a:moveTo>
                    <a:pt x="552069" y="0"/>
                  </a:moveTo>
                  <a:lnTo>
                    <a:pt x="3312414" y="0"/>
                  </a:lnTo>
                  <a:lnTo>
                    <a:pt x="3312414" y="4632579"/>
                  </a:lnTo>
                  <a:lnTo>
                    <a:pt x="3310386" y="4680217"/>
                  </a:lnTo>
                  <a:lnTo>
                    <a:pt x="3304415" y="4726728"/>
                  </a:lnTo>
                  <a:lnTo>
                    <a:pt x="3294667" y="4771948"/>
                  </a:lnTo>
                  <a:lnTo>
                    <a:pt x="3281306" y="4815709"/>
                  </a:lnTo>
                  <a:lnTo>
                    <a:pt x="3264500" y="4857848"/>
                  </a:lnTo>
                  <a:lnTo>
                    <a:pt x="3244413" y="4898197"/>
                  </a:lnTo>
                  <a:lnTo>
                    <a:pt x="3221213" y="4936592"/>
                  </a:lnTo>
                  <a:lnTo>
                    <a:pt x="3195065" y="4972867"/>
                  </a:lnTo>
                  <a:lnTo>
                    <a:pt x="3166135" y="5006856"/>
                  </a:lnTo>
                  <a:lnTo>
                    <a:pt x="3134589" y="5038394"/>
                  </a:lnTo>
                  <a:lnTo>
                    <a:pt x="3100594" y="5067315"/>
                  </a:lnTo>
                  <a:lnTo>
                    <a:pt x="3064314" y="5093454"/>
                  </a:lnTo>
                  <a:lnTo>
                    <a:pt x="3025916" y="5116644"/>
                  </a:lnTo>
                  <a:lnTo>
                    <a:pt x="2985566" y="5136722"/>
                  </a:lnTo>
                  <a:lnTo>
                    <a:pt x="2943430" y="5153520"/>
                  </a:lnTo>
                  <a:lnTo>
                    <a:pt x="2899674" y="5166873"/>
                  </a:lnTo>
                  <a:lnTo>
                    <a:pt x="2854463" y="5176616"/>
                  </a:lnTo>
                  <a:lnTo>
                    <a:pt x="2807965" y="5182584"/>
                  </a:lnTo>
                  <a:lnTo>
                    <a:pt x="2760344" y="5184609"/>
                  </a:lnTo>
                  <a:lnTo>
                    <a:pt x="0" y="5184609"/>
                  </a:lnTo>
                  <a:lnTo>
                    <a:pt x="0" y="552068"/>
                  </a:lnTo>
                  <a:lnTo>
                    <a:pt x="2026" y="504448"/>
                  </a:lnTo>
                  <a:lnTo>
                    <a:pt x="7994" y="457950"/>
                  </a:lnTo>
                  <a:lnTo>
                    <a:pt x="17738" y="412739"/>
                  </a:lnTo>
                  <a:lnTo>
                    <a:pt x="31094" y="368983"/>
                  </a:lnTo>
                  <a:lnTo>
                    <a:pt x="47894" y="326847"/>
                  </a:lnTo>
                  <a:lnTo>
                    <a:pt x="67974" y="286497"/>
                  </a:lnTo>
                  <a:lnTo>
                    <a:pt x="91167" y="248099"/>
                  </a:lnTo>
                  <a:lnTo>
                    <a:pt x="117309" y="211819"/>
                  </a:lnTo>
                  <a:lnTo>
                    <a:pt x="146233" y="177824"/>
                  </a:lnTo>
                  <a:lnTo>
                    <a:pt x="177774" y="146278"/>
                  </a:lnTo>
                  <a:lnTo>
                    <a:pt x="211766" y="117348"/>
                  </a:lnTo>
                  <a:lnTo>
                    <a:pt x="248043" y="91200"/>
                  </a:lnTo>
                  <a:lnTo>
                    <a:pt x="286441" y="68000"/>
                  </a:lnTo>
                  <a:lnTo>
                    <a:pt x="326793" y="47913"/>
                  </a:lnTo>
                  <a:lnTo>
                    <a:pt x="368933" y="31107"/>
                  </a:lnTo>
                  <a:lnTo>
                    <a:pt x="412697" y="17746"/>
                  </a:lnTo>
                  <a:lnTo>
                    <a:pt x="457917" y="7998"/>
                  </a:lnTo>
                  <a:lnTo>
                    <a:pt x="504430" y="2027"/>
                  </a:lnTo>
                  <a:lnTo>
                    <a:pt x="552069" y="0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2690" y="1102994"/>
              <a:ext cx="414400" cy="1205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9947" y="993647"/>
              <a:ext cx="675131" cy="3764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8526" y="1172972"/>
              <a:ext cx="56387" cy="181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8671" y="993647"/>
              <a:ext cx="275844" cy="3764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5333" y="1104773"/>
              <a:ext cx="2175891" cy="154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2303" y="993647"/>
              <a:ext cx="2442972" cy="3764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1936" y="1313561"/>
              <a:ext cx="605536" cy="1236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3699" y="1207008"/>
              <a:ext cx="838200" cy="3764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6655" y="1743075"/>
              <a:ext cx="1194816" cy="1205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52515" y="1633727"/>
              <a:ext cx="1452371" cy="3764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99477" y="1780539"/>
              <a:ext cx="182245" cy="830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88479" y="1633727"/>
              <a:ext cx="449579" cy="3764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35062" y="1780539"/>
              <a:ext cx="1282700" cy="8305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21651" y="1633727"/>
              <a:ext cx="1556003" cy="3764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52718" y="1953768"/>
              <a:ext cx="2777616" cy="1588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52515" y="1847088"/>
              <a:ext cx="3034284" cy="3764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6942" y="2167127"/>
              <a:ext cx="2729230" cy="1588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52515" y="2060447"/>
              <a:ext cx="3000756" cy="3764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65926" y="2420619"/>
              <a:ext cx="2686304" cy="1191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52515" y="2273808"/>
              <a:ext cx="2955036" cy="3764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67323" y="2633980"/>
              <a:ext cx="2171192" cy="830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52515" y="2487168"/>
              <a:ext cx="2439924" cy="3764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65545" y="2807208"/>
              <a:ext cx="2380233" cy="1588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52515" y="2700528"/>
              <a:ext cx="2642616" cy="3764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9449" y="3023234"/>
              <a:ext cx="2712593" cy="1565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52515" y="2913887"/>
              <a:ext cx="2979419" cy="3764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2370" y="3306571"/>
              <a:ext cx="56387" cy="1816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2515" y="3127247"/>
              <a:ext cx="275843" cy="3764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76659" y="3233928"/>
              <a:ext cx="2423552" cy="15925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756147" y="3127247"/>
              <a:ext cx="2700528" cy="3764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65926" y="3447287"/>
              <a:ext cx="2176906" cy="1592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52515" y="3340608"/>
              <a:ext cx="2449067" cy="37642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763513" y="3665093"/>
              <a:ext cx="2336418" cy="1548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52515" y="3553968"/>
              <a:ext cx="2601467" cy="37642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59449" y="3874007"/>
              <a:ext cx="2572766" cy="15887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652515" y="3767328"/>
              <a:ext cx="2833116" cy="37642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52718" y="4087368"/>
              <a:ext cx="2258059" cy="15887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52515" y="3980688"/>
              <a:ext cx="2513076" cy="37642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763513" y="4300727"/>
              <a:ext cx="2449067" cy="1588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652515" y="4194047"/>
              <a:ext cx="2709672" cy="37642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63513" y="4554220"/>
              <a:ext cx="2539745" cy="1191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52515" y="4407407"/>
              <a:ext cx="2804160" cy="37642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70244" y="4727447"/>
              <a:ext cx="68452" cy="15468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652515" y="4620768"/>
              <a:ext cx="275843" cy="37642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26759" y="4727447"/>
              <a:ext cx="543178" cy="154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711951" y="4620768"/>
              <a:ext cx="772668" cy="37642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356857" y="4727447"/>
              <a:ext cx="2018918" cy="15887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68211" y="4620768"/>
              <a:ext cx="2266188" cy="37642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63513" y="4940807"/>
              <a:ext cx="1915287" cy="15925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52515" y="4834127"/>
              <a:ext cx="2151888" cy="376428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82359" y="3490721"/>
            <a:ext cx="2304288" cy="194424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82359" y="682498"/>
            <a:ext cx="4869942" cy="252031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018663" y="3511169"/>
            <a:ext cx="2133600" cy="19237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142" cy="681875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029200" y="880872"/>
            <a:ext cx="3550920" cy="4703445"/>
            <a:chOff x="5029200" y="880872"/>
            <a:chExt cx="3550920" cy="4703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880872"/>
              <a:ext cx="3550920" cy="4703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063" y="908685"/>
              <a:ext cx="3456432" cy="46085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76063" y="908685"/>
              <a:ext cx="3456940" cy="4608830"/>
            </a:xfrm>
            <a:custGeom>
              <a:avLst/>
              <a:gdLst/>
              <a:ahLst/>
              <a:cxnLst/>
              <a:rect l="l" t="t" r="r" b="b"/>
              <a:pathLst>
                <a:path w="3456940" h="4608830">
                  <a:moveTo>
                    <a:pt x="0" y="0"/>
                  </a:moveTo>
                  <a:lnTo>
                    <a:pt x="2880360" y="0"/>
                  </a:lnTo>
                  <a:lnTo>
                    <a:pt x="3456432" y="576072"/>
                  </a:lnTo>
                  <a:lnTo>
                    <a:pt x="3456432" y="4608576"/>
                  </a:lnTo>
                  <a:lnTo>
                    <a:pt x="576072" y="4608576"/>
                  </a:lnTo>
                  <a:lnTo>
                    <a:pt x="0" y="40325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9823" y="1557527"/>
              <a:ext cx="2048764" cy="158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47715" y="1450848"/>
              <a:ext cx="2305812" cy="3764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7825" y="1811019"/>
              <a:ext cx="2604897" cy="1191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7715" y="1664208"/>
              <a:ext cx="2869691" cy="3764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0237" y="1984247"/>
              <a:ext cx="2028316" cy="1231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47715" y="1877568"/>
              <a:ext cx="2299716" cy="3764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7129" y="2024380"/>
              <a:ext cx="366902" cy="1187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1023" y="1877568"/>
              <a:ext cx="560831" cy="3764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78191" y="2078482"/>
              <a:ext cx="36449" cy="552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75448" y="1877568"/>
              <a:ext cx="301751" cy="3764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57698" y="2237739"/>
              <a:ext cx="1001522" cy="1187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7715" y="2090927"/>
              <a:ext cx="1271015" cy="3764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11925" y="2237739"/>
              <a:ext cx="652018" cy="1191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02324" y="2090927"/>
              <a:ext cx="873251" cy="3764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64577" y="2200275"/>
              <a:ext cx="763651" cy="1205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59167" y="2090927"/>
              <a:ext cx="1022603" cy="3764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7698" y="2410968"/>
              <a:ext cx="2213355" cy="1231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47715" y="2304288"/>
              <a:ext cx="2479547" cy="3764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59476" y="2624327"/>
              <a:ext cx="2027076" cy="15925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47715" y="2517648"/>
              <a:ext cx="2289047" cy="3764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59856" y="2837688"/>
              <a:ext cx="2371216" cy="1592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7715" y="2731007"/>
              <a:ext cx="2644140" cy="3764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47030" y="3091179"/>
              <a:ext cx="597154" cy="830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47715" y="2944367"/>
              <a:ext cx="864108" cy="3764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00063" y="3053714"/>
              <a:ext cx="725296" cy="15659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95416" y="2944367"/>
              <a:ext cx="986028" cy="3764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75145" y="3091179"/>
              <a:ext cx="1112520" cy="1191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65035" y="2944367"/>
              <a:ext cx="1379220" cy="3764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61634" y="3264407"/>
              <a:ext cx="2430398" cy="12344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47715" y="3157727"/>
              <a:ext cx="2708147" cy="37642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47411" y="3482213"/>
              <a:ext cx="748156" cy="11874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47715" y="3371088"/>
              <a:ext cx="1004315" cy="3764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5733" y="3477767"/>
              <a:ext cx="1478661" cy="1231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35624" y="3371088"/>
              <a:ext cx="1749552" cy="37642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59856" y="3731260"/>
              <a:ext cx="1840611" cy="1191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47715" y="3584448"/>
              <a:ext cx="2112264" cy="3764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60237" y="3904488"/>
              <a:ext cx="2282063" cy="1588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47715" y="3797807"/>
              <a:ext cx="2545080" cy="37642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454776" y="4117848"/>
              <a:ext cx="2329306" cy="14947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47715" y="4011167"/>
              <a:ext cx="2590799" cy="37642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60237" y="4331207"/>
              <a:ext cx="2622295" cy="15887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347715" y="4224527"/>
              <a:ext cx="2895599" cy="37642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459856" y="4544568"/>
              <a:ext cx="2043429" cy="1588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47715" y="4437887"/>
              <a:ext cx="2313432" cy="37642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49823" y="4760594"/>
              <a:ext cx="862076" cy="1562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47715" y="4651248"/>
              <a:ext cx="1078991" cy="37642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58382" y="4757927"/>
              <a:ext cx="464185" cy="12344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249924" y="4651248"/>
              <a:ext cx="726948" cy="37642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67017" y="4832228"/>
              <a:ext cx="92026" cy="1053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60464" y="4651248"/>
              <a:ext cx="306324" cy="37642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96557" y="4760594"/>
              <a:ext cx="805307" cy="1205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894576" y="4651248"/>
              <a:ext cx="1022603" cy="37642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806182" y="4852543"/>
              <a:ext cx="28701" cy="285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00772" y="4651248"/>
              <a:ext cx="260603" cy="376427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11555" y="1196721"/>
            <a:ext cx="3956939" cy="3888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7650" cy="6819265"/>
            <a:chOff x="0" y="0"/>
            <a:chExt cx="9137650" cy="6819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7142" cy="68187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1685" y="476630"/>
              <a:ext cx="4857749" cy="388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903" y="4126991"/>
              <a:ext cx="6864096" cy="1389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4173" y="4153789"/>
              <a:ext cx="6768693" cy="12960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84173" y="4153789"/>
              <a:ext cx="6769100" cy="1296035"/>
            </a:xfrm>
            <a:custGeom>
              <a:avLst/>
              <a:gdLst/>
              <a:ahLst/>
              <a:cxnLst/>
              <a:rect l="l" t="t" r="r" b="b"/>
              <a:pathLst>
                <a:path w="6769100" h="1296035">
                  <a:moveTo>
                    <a:pt x="0" y="242950"/>
                  </a:moveTo>
                  <a:lnTo>
                    <a:pt x="6366" y="211431"/>
                  </a:lnTo>
                  <a:lnTo>
                    <a:pt x="23728" y="185674"/>
                  </a:lnTo>
                  <a:lnTo>
                    <a:pt x="49479" y="168298"/>
                  </a:lnTo>
                  <a:lnTo>
                    <a:pt x="81013" y="161925"/>
                  </a:lnTo>
                  <a:lnTo>
                    <a:pt x="6606768" y="161925"/>
                  </a:lnTo>
                  <a:lnTo>
                    <a:pt x="6606768" y="81025"/>
                  </a:lnTo>
                  <a:lnTo>
                    <a:pt x="6613124" y="49452"/>
                  </a:lnTo>
                  <a:lnTo>
                    <a:pt x="6630469" y="23701"/>
                  </a:lnTo>
                  <a:lnTo>
                    <a:pt x="6656221" y="6355"/>
                  </a:lnTo>
                  <a:lnTo>
                    <a:pt x="6687794" y="0"/>
                  </a:lnTo>
                  <a:lnTo>
                    <a:pt x="6719294" y="6355"/>
                  </a:lnTo>
                  <a:lnTo>
                    <a:pt x="6745008" y="23701"/>
                  </a:lnTo>
                  <a:lnTo>
                    <a:pt x="6762339" y="49452"/>
                  </a:lnTo>
                  <a:lnTo>
                    <a:pt x="6768693" y="81025"/>
                  </a:lnTo>
                  <a:lnTo>
                    <a:pt x="6768693" y="1053084"/>
                  </a:lnTo>
                  <a:lnTo>
                    <a:pt x="6762339" y="1084603"/>
                  </a:lnTo>
                  <a:lnTo>
                    <a:pt x="6745008" y="1110361"/>
                  </a:lnTo>
                  <a:lnTo>
                    <a:pt x="6719294" y="1127736"/>
                  </a:lnTo>
                  <a:lnTo>
                    <a:pt x="6687794" y="1134110"/>
                  </a:lnTo>
                  <a:lnTo>
                    <a:pt x="162026" y="1134110"/>
                  </a:lnTo>
                  <a:lnTo>
                    <a:pt x="162026" y="1215136"/>
                  </a:lnTo>
                  <a:lnTo>
                    <a:pt x="155652" y="1246635"/>
                  </a:lnTo>
                  <a:lnTo>
                    <a:pt x="138279" y="1272349"/>
                  </a:lnTo>
                  <a:lnTo>
                    <a:pt x="112525" y="1289681"/>
                  </a:lnTo>
                  <a:lnTo>
                    <a:pt x="81013" y="1296035"/>
                  </a:lnTo>
                  <a:lnTo>
                    <a:pt x="49479" y="1289681"/>
                  </a:lnTo>
                  <a:lnTo>
                    <a:pt x="23728" y="1272349"/>
                  </a:lnTo>
                  <a:lnTo>
                    <a:pt x="6366" y="1246635"/>
                  </a:lnTo>
                  <a:lnTo>
                    <a:pt x="0" y="1215136"/>
                  </a:lnTo>
                  <a:lnTo>
                    <a:pt x="0" y="24295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6179" y="4230052"/>
              <a:ext cx="171450" cy="90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9410" y="4351464"/>
              <a:ext cx="171551" cy="13106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46200" y="4396740"/>
              <a:ext cx="0" cy="891540"/>
            </a:xfrm>
            <a:custGeom>
              <a:avLst/>
              <a:gdLst/>
              <a:ahLst/>
              <a:cxnLst/>
              <a:rect l="l" t="t" r="r" b="b"/>
              <a:pathLst>
                <a:path h="891539">
                  <a:moveTo>
                    <a:pt x="0" y="0"/>
                  </a:moveTo>
                  <a:lnTo>
                    <a:pt x="0" y="891159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7319" y="4498213"/>
              <a:ext cx="6196837" cy="2040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4732" y="4361688"/>
              <a:ext cx="6600444" cy="4831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9130" y="4776978"/>
              <a:ext cx="2214372" cy="1535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4732" y="4636008"/>
              <a:ext cx="2564892" cy="4831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8908" y="4867738"/>
              <a:ext cx="117983" cy="135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2255" y="4636008"/>
              <a:ext cx="391667" cy="4831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5057" y="4772533"/>
              <a:ext cx="2139315" cy="2037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44467" y="4636008"/>
              <a:ext cx="2395728" cy="4831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09004" y="4823840"/>
              <a:ext cx="557022" cy="14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62828" y="4636008"/>
              <a:ext cx="854964" cy="4831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52945" y="4772533"/>
              <a:ext cx="87883" cy="1983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0423" y="4636008"/>
              <a:ext cx="353568" cy="483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2570" cy="6858000"/>
            <a:chOff x="0" y="0"/>
            <a:chExt cx="91325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32027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5883" y="1916810"/>
              <a:ext cx="1656207" cy="15914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514" y="620648"/>
              <a:ext cx="3312414" cy="2198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16" y="2348826"/>
              <a:ext cx="3384423" cy="3456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8696" y="592836"/>
              <a:ext cx="3262884" cy="10789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6066" y="620648"/>
              <a:ext cx="3168396" cy="9836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16066" y="620648"/>
              <a:ext cx="3168650" cy="983615"/>
            </a:xfrm>
            <a:custGeom>
              <a:avLst/>
              <a:gdLst/>
              <a:ahLst/>
              <a:cxnLst/>
              <a:rect l="l" t="t" r="r" b="b"/>
              <a:pathLst>
                <a:path w="3168650" h="983615">
                  <a:moveTo>
                    <a:pt x="0" y="184403"/>
                  </a:moveTo>
                  <a:lnTo>
                    <a:pt x="4835" y="160494"/>
                  </a:lnTo>
                  <a:lnTo>
                    <a:pt x="18018" y="140954"/>
                  </a:lnTo>
                  <a:lnTo>
                    <a:pt x="37558" y="127771"/>
                  </a:lnTo>
                  <a:lnTo>
                    <a:pt x="61468" y="122936"/>
                  </a:lnTo>
                  <a:lnTo>
                    <a:pt x="3045460" y="122936"/>
                  </a:lnTo>
                  <a:lnTo>
                    <a:pt x="3045460" y="61467"/>
                  </a:lnTo>
                  <a:lnTo>
                    <a:pt x="3050295" y="37558"/>
                  </a:lnTo>
                  <a:lnTo>
                    <a:pt x="3063478" y="18018"/>
                  </a:lnTo>
                  <a:lnTo>
                    <a:pt x="3083018" y="4835"/>
                  </a:lnTo>
                  <a:lnTo>
                    <a:pt x="3106928" y="0"/>
                  </a:lnTo>
                  <a:lnTo>
                    <a:pt x="3130837" y="4835"/>
                  </a:lnTo>
                  <a:lnTo>
                    <a:pt x="3150377" y="18018"/>
                  </a:lnTo>
                  <a:lnTo>
                    <a:pt x="3163560" y="37558"/>
                  </a:lnTo>
                  <a:lnTo>
                    <a:pt x="3168396" y="61467"/>
                  </a:lnTo>
                  <a:lnTo>
                    <a:pt x="3168396" y="799211"/>
                  </a:lnTo>
                  <a:lnTo>
                    <a:pt x="3163560" y="823120"/>
                  </a:lnTo>
                  <a:lnTo>
                    <a:pt x="3150377" y="842660"/>
                  </a:lnTo>
                  <a:lnTo>
                    <a:pt x="3130837" y="855843"/>
                  </a:lnTo>
                  <a:lnTo>
                    <a:pt x="3106928" y="860678"/>
                  </a:lnTo>
                  <a:lnTo>
                    <a:pt x="122936" y="860678"/>
                  </a:lnTo>
                  <a:lnTo>
                    <a:pt x="122936" y="922147"/>
                  </a:lnTo>
                  <a:lnTo>
                    <a:pt x="118117" y="946056"/>
                  </a:lnTo>
                  <a:lnTo>
                    <a:pt x="104965" y="965596"/>
                  </a:lnTo>
                  <a:lnTo>
                    <a:pt x="85431" y="978779"/>
                  </a:lnTo>
                  <a:lnTo>
                    <a:pt x="61468" y="983614"/>
                  </a:lnTo>
                  <a:lnTo>
                    <a:pt x="37558" y="978779"/>
                  </a:lnTo>
                  <a:lnTo>
                    <a:pt x="18018" y="965596"/>
                  </a:lnTo>
                  <a:lnTo>
                    <a:pt x="4835" y="946056"/>
                  </a:lnTo>
                  <a:lnTo>
                    <a:pt x="0" y="922147"/>
                  </a:lnTo>
                  <a:lnTo>
                    <a:pt x="0" y="184403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6764" y="677354"/>
              <a:ext cx="132461" cy="709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1304" y="769556"/>
              <a:ext cx="132587" cy="10185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39003" y="805052"/>
              <a:ext cx="0" cy="676275"/>
            </a:xfrm>
            <a:custGeom>
              <a:avLst/>
              <a:gdLst/>
              <a:ahLst/>
              <a:cxnLst/>
              <a:rect l="l" t="t" r="r" b="b"/>
              <a:pathLst>
                <a:path h="676275">
                  <a:moveTo>
                    <a:pt x="0" y="0"/>
                  </a:moveTo>
                  <a:lnTo>
                    <a:pt x="0" y="676275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2832" y="974344"/>
              <a:ext cx="1531873" cy="3901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9820" y="696468"/>
              <a:ext cx="2040635" cy="9631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5843" y="2897123"/>
              <a:ext cx="3048000" cy="2974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887" y="3403091"/>
              <a:ext cx="2398776" cy="22113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532" y="2924936"/>
              <a:ext cx="2952305" cy="28803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3532" y="2924936"/>
              <a:ext cx="2952750" cy="2880360"/>
            </a:xfrm>
            <a:custGeom>
              <a:avLst/>
              <a:gdLst/>
              <a:ahLst/>
              <a:cxnLst/>
              <a:rect l="l" t="t" r="r" b="b"/>
              <a:pathLst>
                <a:path w="2952750" h="2880360">
                  <a:moveTo>
                    <a:pt x="360032" y="2520315"/>
                  </a:moveTo>
                  <a:lnTo>
                    <a:pt x="360032" y="180086"/>
                  </a:lnTo>
                  <a:lnTo>
                    <a:pt x="366463" y="132218"/>
                  </a:lnTo>
                  <a:lnTo>
                    <a:pt x="384612" y="89201"/>
                  </a:lnTo>
                  <a:lnTo>
                    <a:pt x="412762" y="52752"/>
                  </a:lnTo>
                  <a:lnTo>
                    <a:pt x="449197" y="24590"/>
                  </a:lnTo>
                  <a:lnTo>
                    <a:pt x="492200" y="6434"/>
                  </a:lnTo>
                  <a:lnTo>
                    <a:pt x="540054" y="0"/>
                  </a:lnTo>
                  <a:lnTo>
                    <a:pt x="2772346" y="0"/>
                  </a:lnTo>
                  <a:lnTo>
                    <a:pt x="2820204" y="6434"/>
                  </a:lnTo>
                  <a:lnTo>
                    <a:pt x="2863198" y="24590"/>
                  </a:lnTo>
                  <a:lnTo>
                    <a:pt x="2899616" y="52752"/>
                  </a:lnTo>
                  <a:lnTo>
                    <a:pt x="2927747" y="89201"/>
                  </a:lnTo>
                  <a:lnTo>
                    <a:pt x="2945880" y="132218"/>
                  </a:lnTo>
                  <a:lnTo>
                    <a:pt x="2952305" y="180086"/>
                  </a:lnTo>
                  <a:lnTo>
                    <a:pt x="2945880" y="227900"/>
                  </a:lnTo>
                  <a:lnTo>
                    <a:pt x="2927747" y="270881"/>
                  </a:lnTo>
                  <a:lnTo>
                    <a:pt x="2899616" y="307308"/>
                  </a:lnTo>
                  <a:lnTo>
                    <a:pt x="2863198" y="335458"/>
                  </a:lnTo>
                  <a:lnTo>
                    <a:pt x="2820204" y="353611"/>
                  </a:lnTo>
                  <a:lnTo>
                    <a:pt x="2772346" y="360045"/>
                  </a:lnTo>
                  <a:lnTo>
                    <a:pt x="2592260" y="360045"/>
                  </a:lnTo>
                  <a:lnTo>
                    <a:pt x="2592260" y="2700312"/>
                  </a:lnTo>
                  <a:lnTo>
                    <a:pt x="2585835" y="2748165"/>
                  </a:lnTo>
                  <a:lnTo>
                    <a:pt x="2567702" y="2791166"/>
                  </a:lnTo>
                  <a:lnTo>
                    <a:pt x="2539571" y="2827597"/>
                  </a:lnTo>
                  <a:lnTo>
                    <a:pt x="2503153" y="2855745"/>
                  </a:lnTo>
                  <a:lnTo>
                    <a:pt x="2460159" y="2873891"/>
                  </a:lnTo>
                  <a:lnTo>
                    <a:pt x="2412301" y="2880321"/>
                  </a:lnTo>
                  <a:lnTo>
                    <a:pt x="180009" y="2880321"/>
                  </a:lnTo>
                  <a:lnTo>
                    <a:pt x="132156" y="2873891"/>
                  </a:lnTo>
                  <a:lnTo>
                    <a:pt x="89155" y="2855745"/>
                  </a:lnTo>
                  <a:lnTo>
                    <a:pt x="52724" y="2827597"/>
                  </a:lnTo>
                  <a:lnTo>
                    <a:pt x="24576" y="2791166"/>
                  </a:lnTo>
                  <a:lnTo>
                    <a:pt x="6430" y="2748165"/>
                  </a:lnTo>
                  <a:lnTo>
                    <a:pt x="0" y="2700312"/>
                  </a:lnTo>
                  <a:lnTo>
                    <a:pt x="6430" y="2652437"/>
                  </a:lnTo>
                  <a:lnTo>
                    <a:pt x="24576" y="2609433"/>
                  </a:lnTo>
                  <a:lnTo>
                    <a:pt x="52724" y="2573008"/>
                  </a:lnTo>
                  <a:lnTo>
                    <a:pt x="89155" y="2544874"/>
                  </a:lnTo>
                  <a:lnTo>
                    <a:pt x="132156" y="2526739"/>
                  </a:lnTo>
                  <a:lnTo>
                    <a:pt x="180009" y="2520315"/>
                  </a:lnTo>
                  <a:lnTo>
                    <a:pt x="360032" y="2520315"/>
                  </a:lnTo>
                  <a:close/>
                </a:path>
                <a:path w="2952750" h="2880360">
                  <a:moveTo>
                    <a:pt x="540054" y="0"/>
                  </a:moveTo>
                  <a:lnTo>
                    <a:pt x="587913" y="6434"/>
                  </a:lnTo>
                  <a:lnTo>
                    <a:pt x="630917" y="24590"/>
                  </a:lnTo>
                  <a:lnTo>
                    <a:pt x="667351" y="52752"/>
                  </a:lnTo>
                  <a:lnTo>
                    <a:pt x="695499" y="89201"/>
                  </a:lnTo>
                  <a:lnTo>
                    <a:pt x="713647" y="132218"/>
                  </a:lnTo>
                  <a:lnTo>
                    <a:pt x="720077" y="180086"/>
                  </a:lnTo>
                  <a:lnTo>
                    <a:pt x="713647" y="227900"/>
                  </a:lnTo>
                  <a:lnTo>
                    <a:pt x="695499" y="270881"/>
                  </a:lnTo>
                  <a:lnTo>
                    <a:pt x="667351" y="307308"/>
                  </a:lnTo>
                  <a:lnTo>
                    <a:pt x="630917" y="335458"/>
                  </a:lnTo>
                  <a:lnTo>
                    <a:pt x="587913" y="353611"/>
                  </a:lnTo>
                  <a:lnTo>
                    <a:pt x="540054" y="360045"/>
                  </a:lnTo>
                  <a:lnTo>
                    <a:pt x="505021" y="352976"/>
                  </a:lnTo>
                  <a:lnTo>
                    <a:pt x="476411" y="333692"/>
                  </a:lnTo>
                  <a:lnTo>
                    <a:pt x="457123" y="305073"/>
                  </a:lnTo>
                  <a:lnTo>
                    <a:pt x="450049" y="270001"/>
                  </a:lnTo>
                  <a:lnTo>
                    <a:pt x="457123" y="235003"/>
                  </a:lnTo>
                  <a:lnTo>
                    <a:pt x="476411" y="206422"/>
                  </a:lnTo>
                  <a:lnTo>
                    <a:pt x="505021" y="187152"/>
                  </a:lnTo>
                  <a:lnTo>
                    <a:pt x="540054" y="180086"/>
                  </a:lnTo>
                  <a:lnTo>
                    <a:pt x="720077" y="180086"/>
                  </a:lnTo>
                </a:path>
                <a:path w="2952750" h="2880360">
                  <a:moveTo>
                    <a:pt x="2592260" y="360045"/>
                  </a:moveTo>
                  <a:lnTo>
                    <a:pt x="540054" y="360045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779" y="5440489"/>
              <a:ext cx="189547" cy="18952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3542" y="5445252"/>
              <a:ext cx="180340" cy="360045"/>
            </a:xfrm>
            <a:custGeom>
              <a:avLst/>
              <a:gdLst/>
              <a:ahLst/>
              <a:cxnLst/>
              <a:rect l="l" t="t" r="r" b="b"/>
              <a:pathLst>
                <a:path w="180340" h="360045">
                  <a:moveTo>
                    <a:pt x="0" y="360006"/>
                  </a:moveTo>
                  <a:lnTo>
                    <a:pt x="47858" y="353576"/>
                  </a:lnTo>
                  <a:lnTo>
                    <a:pt x="90862" y="335430"/>
                  </a:lnTo>
                  <a:lnTo>
                    <a:pt x="127296" y="307282"/>
                  </a:lnTo>
                  <a:lnTo>
                    <a:pt x="155445" y="270851"/>
                  </a:lnTo>
                  <a:lnTo>
                    <a:pt x="173592" y="227850"/>
                  </a:lnTo>
                  <a:lnTo>
                    <a:pt x="180022" y="179997"/>
                  </a:lnTo>
                  <a:lnTo>
                    <a:pt x="180022" y="0"/>
                  </a:lnTo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8119" y="3561207"/>
              <a:ext cx="652453" cy="1578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33500" y="3424428"/>
              <a:ext cx="990600" cy="4831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4194" y="3886834"/>
              <a:ext cx="1904339" cy="152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2563" y="3698747"/>
              <a:ext cx="2249424" cy="4831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5148" y="4161154"/>
              <a:ext cx="1070309" cy="1065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8616" y="3973067"/>
              <a:ext cx="1418844" cy="4831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71245" y="4435475"/>
              <a:ext cx="1845108" cy="1524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6948" y="4247388"/>
              <a:ext cx="2202180" cy="48310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0290" y="4664075"/>
              <a:ext cx="1893925" cy="198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8659" y="4521708"/>
              <a:ext cx="2240279" cy="48310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3790" y="4984115"/>
              <a:ext cx="1975129" cy="1524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9036" y="4796028"/>
              <a:ext cx="2316480" cy="4831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3708" y="5258434"/>
              <a:ext cx="1234465" cy="10655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27175" y="5070347"/>
              <a:ext cx="1543812" cy="4831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95" y="0"/>
            <a:ext cx="9137650" cy="6819265"/>
            <a:chOff x="6895" y="0"/>
            <a:chExt cx="9137650" cy="6819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5" y="0"/>
              <a:ext cx="9137104" cy="68187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37" y="620648"/>
              <a:ext cx="4107941" cy="26643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532" y="3361944"/>
              <a:ext cx="2903220" cy="25039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245" y="3389757"/>
              <a:ext cx="2808262" cy="2409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5245" y="3389757"/>
              <a:ext cx="2808605" cy="2409190"/>
            </a:xfrm>
            <a:custGeom>
              <a:avLst/>
              <a:gdLst/>
              <a:ahLst/>
              <a:cxnLst/>
              <a:rect l="l" t="t" r="r" b="b"/>
              <a:pathLst>
                <a:path w="2808604" h="2409190">
                  <a:moveTo>
                    <a:pt x="401485" y="0"/>
                  </a:moveTo>
                  <a:lnTo>
                    <a:pt x="2808262" y="0"/>
                  </a:lnTo>
                  <a:lnTo>
                    <a:pt x="2808262" y="2007489"/>
                  </a:lnTo>
                  <a:lnTo>
                    <a:pt x="2805561" y="2054319"/>
                  </a:lnTo>
                  <a:lnTo>
                    <a:pt x="2797661" y="2099563"/>
                  </a:lnTo>
                  <a:lnTo>
                    <a:pt x="2784861" y="2142917"/>
                  </a:lnTo>
                  <a:lnTo>
                    <a:pt x="2767463" y="2184082"/>
                  </a:lnTo>
                  <a:lnTo>
                    <a:pt x="2745768" y="2222755"/>
                  </a:lnTo>
                  <a:lnTo>
                    <a:pt x="2720077" y="2258636"/>
                  </a:lnTo>
                  <a:lnTo>
                    <a:pt x="2690691" y="2291424"/>
                  </a:lnTo>
                  <a:lnTo>
                    <a:pt x="2657911" y="2320817"/>
                  </a:lnTo>
                  <a:lnTo>
                    <a:pt x="2622038" y="2346515"/>
                  </a:lnTo>
                  <a:lnTo>
                    <a:pt x="2583373" y="2368215"/>
                  </a:lnTo>
                  <a:lnTo>
                    <a:pt x="2542218" y="2385617"/>
                  </a:lnTo>
                  <a:lnTo>
                    <a:pt x="2498872" y="2398420"/>
                  </a:lnTo>
                  <a:lnTo>
                    <a:pt x="2453637" y="2406323"/>
                  </a:lnTo>
                  <a:lnTo>
                    <a:pt x="2406815" y="2409024"/>
                  </a:lnTo>
                  <a:lnTo>
                    <a:pt x="0" y="2409024"/>
                  </a:lnTo>
                  <a:lnTo>
                    <a:pt x="0" y="401573"/>
                  </a:lnTo>
                  <a:lnTo>
                    <a:pt x="2701" y="354726"/>
                  </a:lnTo>
                  <a:lnTo>
                    <a:pt x="10603" y="309469"/>
                  </a:lnTo>
                  <a:lnTo>
                    <a:pt x="23406" y="266105"/>
                  </a:lnTo>
                  <a:lnTo>
                    <a:pt x="40808" y="224934"/>
                  </a:lnTo>
                  <a:lnTo>
                    <a:pt x="62507" y="186256"/>
                  </a:lnTo>
                  <a:lnTo>
                    <a:pt x="88203" y="150373"/>
                  </a:lnTo>
                  <a:lnTo>
                    <a:pt x="117594" y="117586"/>
                  </a:lnTo>
                  <a:lnTo>
                    <a:pt x="150378" y="88194"/>
                  </a:lnTo>
                  <a:lnTo>
                    <a:pt x="186255" y="62499"/>
                  </a:lnTo>
                  <a:lnTo>
                    <a:pt x="224924" y="40801"/>
                  </a:lnTo>
                  <a:lnTo>
                    <a:pt x="266082" y="23401"/>
                  </a:lnTo>
                  <a:lnTo>
                    <a:pt x="309429" y="10601"/>
                  </a:lnTo>
                  <a:lnTo>
                    <a:pt x="354664" y="2700"/>
                  </a:lnTo>
                  <a:lnTo>
                    <a:pt x="401485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5346" y="3789807"/>
              <a:ext cx="2020354" cy="154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940" y="3649979"/>
              <a:ext cx="2353056" cy="483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5608" y="4112005"/>
              <a:ext cx="1467167" cy="1065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3940" y="3924300"/>
              <a:ext cx="1818132" cy="4831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4935" y="4386326"/>
              <a:ext cx="1855698" cy="152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3940" y="4198620"/>
              <a:ext cx="2214372" cy="4831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5346" y="4612766"/>
              <a:ext cx="1831632" cy="2002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3940" y="4472940"/>
              <a:ext cx="2159508" cy="4831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1765" y="4934965"/>
              <a:ext cx="721710" cy="1065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3940" y="4747259"/>
              <a:ext cx="1053084" cy="4831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6688" y="4978863"/>
              <a:ext cx="117982" cy="135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19656" y="4747259"/>
              <a:ext cx="391668" cy="4831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19756" y="4934965"/>
              <a:ext cx="672973" cy="1065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91868" y="4747259"/>
              <a:ext cx="947928" cy="4831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98190" y="5004942"/>
              <a:ext cx="36702" cy="365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2428" y="4747259"/>
              <a:ext cx="335280" cy="4831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63311" y="760476"/>
              <a:ext cx="2997708" cy="23271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10302" y="787780"/>
              <a:ext cx="2903347" cy="22322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210302" y="787780"/>
              <a:ext cx="2903855" cy="2232660"/>
            </a:xfrm>
            <a:custGeom>
              <a:avLst/>
              <a:gdLst/>
              <a:ahLst/>
              <a:cxnLst/>
              <a:rect l="l" t="t" r="r" b="b"/>
              <a:pathLst>
                <a:path w="2903854" h="2232660">
                  <a:moveTo>
                    <a:pt x="371983" y="0"/>
                  </a:moveTo>
                  <a:lnTo>
                    <a:pt x="2903347" y="0"/>
                  </a:lnTo>
                  <a:lnTo>
                    <a:pt x="2903347" y="1860296"/>
                  </a:lnTo>
                  <a:lnTo>
                    <a:pt x="2900447" y="1906965"/>
                  </a:lnTo>
                  <a:lnTo>
                    <a:pt x="2891980" y="1951902"/>
                  </a:lnTo>
                  <a:lnTo>
                    <a:pt x="2878296" y="1994759"/>
                  </a:lnTo>
                  <a:lnTo>
                    <a:pt x="2859743" y="2035187"/>
                  </a:lnTo>
                  <a:lnTo>
                    <a:pt x="2836670" y="2072837"/>
                  </a:lnTo>
                  <a:lnTo>
                    <a:pt x="2809426" y="2107362"/>
                  </a:lnTo>
                  <a:lnTo>
                    <a:pt x="2778360" y="2138414"/>
                  </a:lnTo>
                  <a:lnTo>
                    <a:pt x="2743820" y="2165644"/>
                  </a:lnTo>
                  <a:lnTo>
                    <a:pt x="2706156" y="2188704"/>
                  </a:lnTo>
                  <a:lnTo>
                    <a:pt x="2665717" y="2207245"/>
                  </a:lnTo>
                  <a:lnTo>
                    <a:pt x="2622852" y="2220921"/>
                  </a:lnTo>
                  <a:lnTo>
                    <a:pt x="2577908" y="2229381"/>
                  </a:lnTo>
                  <a:lnTo>
                    <a:pt x="2531237" y="2232279"/>
                  </a:lnTo>
                  <a:lnTo>
                    <a:pt x="0" y="2232279"/>
                  </a:lnTo>
                  <a:lnTo>
                    <a:pt x="0" y="372110"/>
                  </a:lnTo>
                  <a:lnTo>
                    <a:pt x="2897" y="325438"/>
                  </a:lnTo>
                  <a:lnTo>
                    <a:pt x="11357" y="280494"/>
                  </a:lnTo>
                  <a:lnTo>
                    <a:pt x="25033" y="237629"/>
                  </a:lnTo>
                  <a:lnTo>
                    <a:pt x="43574" y="197190"/>
                  </a:lnTo>
                  <a:lnTo>
                    <a:pt x="66634" y="159526"/>
                  </a:lnTo>
                  <a:lnTo>
                    <a:pt x="93864" y="124986"/>
                  </a:lnTo>
                  <a:lnTo>
                    <a:pt x="124916" y="93920"/>
                  </a:lnTo>
                  <a:lnTo>
                    <a:pt x="159441" y="66676"/>
                  </a:lnTo>
                  <a:lnTo>
                    <a:pt x="197091" y="43603"/>
                  </a:lnTo>
                  <a:lnTo>
                    <a:pt x="237519" y="25050"/>
                  </a:lnTo>
                  <a:lnTo>
                    <a:pt x="280376" y="11366"/>
                  </a:lnTo>
                  <a:lnTo>
                    <a:pt x="325313" y="2899"/>
                  </a:lnTo>
                  <a:lnTo>
                    <a:pt x="371983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39715" y="984758"/>
              <a:ext cx="372363" cy="2037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6172" y="848867"/>
              <a:ext cx="728472" cy="4831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74181" y="1079963"/>
              <a:ext cx="117983" cy="135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37275" y="848867"/>
              <a:ext cx="391667" cy="4831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49315" y="990472"/>
              <a:ext cx="1948941" cy="198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807963" y="848867"/>
              <a:ext cx="2293619" cy="4831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3806" y="1260728"/>
              <a:ext cx="2281427" cy="2025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86172" y="1123188"/>
              <a:ext cx="2610612" cy="4831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30824" y="1533397"/>
              <a:ext cx="2126996" cy="20370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86172" y="1397508"/>
              <a:ext cx="2476500" cy="48310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96916" y="1807717"/>
              <a:ext cx="2697026" cy="2037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186172" y="1671827"/>
              <a:ext cx="3011424" cy="48310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27649" y="2133345"/>
              <a:ext cx="1908809" cy="1460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86172" y="1946148"/>
              <a:ext cx="2260092" cy="48310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30571" y="2407666"/>
              <a:ext cx="2490724" cy="1524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86172" y="2220467"/>
              <a:ext cx="2798064" cy="48310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75429" y="3284956"/>
              <a:ext cx="4172965" cy="2564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Nov</cp:lastModifiedBy>
  <cp:revision>1</cp:revision>
  <dcterms:created xsi:type="dcterms:W3CDTF">2023-01-10T14:06:07Z</dcterms:created>
  <dcterms:modified xsi:type="dcterms:W3CDTF">2023-01-10T14:12:04Z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2023-01-10T00:00:00Z</vt:filetime>
  </property>
</Properties>
</file>