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handoutMasterIdLst>
    <p:handoutMasterId r:id="rId22"/>
  </p:handoutMasterIdLst>
  <p:sldIdLst>
    <p:sldId id="256" r:id="rId2"/>
    <p:sldId id="257" r:id="rId3"/>
    <p:sldId id="264" r:id="rId4"/>
    <p:sldId id="263" r:id="rId5"/>
    <p:sldId id="283" r:id="rId6"/>
    <p:sldId id="258" r:id="rId7"/>
    <p:sldId id="269" r:id="rId8"/>
    <p:sldId id="268" r:id="rId9"/>
    <p:sldId id="267" r:id="rId10"/>
    <p:sldId id="272" r:id="rId11"/>
    <p:sldId id="270" r:id="rId12"/>
    <p:sldId id="265" r:id="rId13"/>
    <p:sldId id="273" r:id="rId14"/>
    <p:sldId id="278" r:id="rId15"/>
    <p:sldId id="277" r:id="rId16"/>
    <p:sldId id="276" r:id="rId17"/>
    <p:sldId id="279" r:id="rId18"/>
    <p:sldId id="275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40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AE1F-D22A-4F7E-9DB6-57D9CE307E53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806D2-CE0C-4E80-81A7-00487B6D4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9549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074-7E5A-4FBA-9517-B32B3316D82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F37B-B31B-46FD-AE0F-38208EC29A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436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074-7E5A-4FBA-9517-B32B3316D82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F37B-B31B-46FD-AE0F-38208EC29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97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074-7E5A-4FBA-9517-B32B3316D82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F37B-B31B-46FD-AE0F-38208EC29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322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074-7E5A-4FBA-9517-B32B3316D82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F37B-B31B-46FD-AE0F-38208EC29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695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074-7E5A-4FBA-9517-B32B3316D82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F37B-B31B-46FD-AE0F-38208EC29A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9084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074-7E5A-4FBA-9517-B32B3316D82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F37B-B31B-46FD-AE0F-38208EC29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548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074-7E5A-4FBA-9517-B32B3316D82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F37B-B31B-46FD-AE0F-38208EC29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65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074-7E5A-4FBA-9517-B32B3316D82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F37B-B31B-46FD-AE0F-38208EC29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44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074-7E5A-4FBA-9517-B32B3316D82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F37B-B31B-46FD-AE0F-38208EC29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96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0261074-7E5A-4FBA-9517-B32B3316D82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A0F37B-B31B-46FD-AE0F-38208EC29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453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074-7E5A-4FBA-9517-B32B3316D82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F37B-B31B-46FD-AE0F-38208EC29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994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261074-7E5A-4FBA-9517-B32B3316D82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A0F37B-B31B-46FD-AE0F-38208EC29A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4170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176" y="753036"/>
            <a:ext cx="7649583" cy="452233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 детей дошкольного возраста.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717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Социум</a:t>
            </a:r>
            <a:endParaRPr lang="ru-RU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99" y="421341"/>
            <a:ext cx="1831401" cy="236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194" name="Picture 2" descr="C:\Users\Администратор\Desktop\fbd9e584-56da-4601-bb82-0db66dfe6c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563" y="1810849"/>
            <a:ext cx="3248959" cy="4341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Администратор\Desktop\4c9d6337-ab37-42f4-9656-6f145b210d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5117" y="1828799"/>
            <a:ext cx="3059543" cy="4087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36440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Социум</a:t>
            </a:r>
            <a:endParaRPr lang="ru-RU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99" y="421341"/>
            <a:ext cx="1831401" cy="236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170" name="Picture 2" descr="C:\Users\Администратор\Desktop\6d62b8ad-6ae9-4693-8901-f2b0d31a76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137" y="1999129"/>
            <a:ext cx="3025588" cy="4034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Администратор\Desktop\6a8b7ea2-3b6d-447d-a615-8817bfed35e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4071" y="2009589"/>
            <a:ext cx="3030070" cy="4040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36440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Работа с детьми</a:t>
            </a:r>
            <a:endParaRPr lang="ru-RU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3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6" y="3297687"/>
            <a:ext cx="3097076" cy="3226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db6b7fad-8f61-42e9-b6f4-46787842e8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8026">
            <a:off x="5226420" y="2969162"/>
            <a:ext cx="3505480" cy="2809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Администратор\Desktop\031e9cce-f69f-4443-abd3-01663f07ee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88019">
            <a:off x="2506100" y="1760037"/>
            <a:ext cx="3444289" cy="247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58537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РАБОТА С ДЕТЬМИ</a:t>
            </a:r>
            <a:endParaRPr lang="ru-RU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1026" name="Picture 2" descr="C:\Users\Администратор\Desktop\55150fed-da34-4cfc-858d-9b2149eed6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234" y="1866152"/>
            <a:ext cx="3254190" cy="4040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Администратор\Desktop\1eeffb24-ad9b-4ed7-88cf-2744b498f9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7436" y="1982694"/>
            <a:ext cx="3155576" cy="3956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82" y="3110752"/>
            <a:ext cx="1831401" cy="236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5853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Работа с детьми.</a:t>
            </a:r>
            <a:endParaRPr lang="ru-RU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93" y="3245223"/>
            <a:ext cx="1831401" cy="236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7" y="0"/>
            <a:ext cx="1796280" cy="1871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cdd21e3c-a403-4e63-bdda-0fd4abf166c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67752"/>
            <a:ext cx="3218329" cy="4291105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d9cb985b-58ff-44b9-897a-4ba67fc0ac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0188" y="1783976"/>
            <a:ext cx="3325906" cy="4434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853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Работа с детьми</a:t>
            </a:r>
            <a:endParaRPr lang="ru-RU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52" y="3908611"/>
            <a:ext cx="1831401" cy="236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85" y="4258235"/>
            <a:ext cx="1787674" cy="1862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8b3a4a45-eae4-4bf7-9ef6-18e8cba97d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268" y="1855694"/>
            <a:ext cx="3017744" cy="4023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Администратор\Desktop\4bcbb033-f611-4c5b-b486-556fc2c4e64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2306" y="1904997"/>
            <a:ext cx="3148853" cy="4198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58537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Работа с детьми.</a:t>
            </a:r>
            <a:endParaRPr lang="ru-RU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82" y="3110752"/>
            <a:ext cx="1831401" cy="236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4" name="Picture 4" descr="C:\Users\Администратор\Desktop\ae4da5eb-9fc3-4cc3-892d-0b72f89ccb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094" y="1976717"/>
            <a:ext cx="3175747" cy="4234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Администратор\Desktop\8a6a4509-9307-4816-9386-8ccee433a5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7107" y="1997905"/>
            <a:ext cx="3096248" cy="4053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81" y="354438"/>
            <a:ext cx="1146201" cy="1193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1" y="336508"/>
            <a:ext cx="1146201" cy="1193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853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Работа с детьми.</a:t>
            </a:r>
            <a:endParaRPr lang="ru-RU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99" y="3487269"/>
            <a:ext cx="1831401" cy="236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6" y="3297687"/>
            <a:ext cx="3097076" cy="3226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cb26613d-1051-481d-943a-4921057b37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1" y="1919383"/>
            <a:ext cx="4242548" cy="4214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5853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Работа с детьми.</a:t>
            </a:r>
            <a:endParaRPr lang="ru-RU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82" y="4034117"/>
            <a:ext cx="1831401" cy="236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793"/>
            <a:ext cx="1728907" cy="1800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esktop\8d6ea1ab-14a5-4c49-a12d-dd8e2fa7e3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7646" y="1839257"/>
            <a:ext cx="2449327" cy="1632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дминистратор\Desktop\54e2aa89-83d2-452b-a809-ca67f3c9da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3" y="3455120"/>
            <a:ext cx="2347072" cy="2545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Администратор\Desktop\3f0f21f7-fcad-4803-87c8-30f28e7d982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977" y="3630707"/>
            <a:ext cx="2285881" cy="2395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Администратор\Desktop\94ac850e-42de-411a-844a-bfbcc29af4e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97622" y="3932365"/>
            <a:ext cx="2033121" cy="2156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58537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Работа с детьми.</a:t>
            </a:r>
            <a:endParaRPr lang="ru-RU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82" y="4034117"/>
            <a:ext cx="1831401" cy="236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793"/>
            <a:ext cx="1728907" cy="1800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истратор\Desktop\9040e1e9-f4e5-4a3c-905e-64a6bda1af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6728" y="2429765"/>
            <a:ext cx="1794249" cy="33816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7" name="Picture 5" descr="C:\Users\Администратор\Desktop\b82ed4e6-b451-4f88-afd6-09d65744539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8830" y="2164328"/>
            <a:ext cx="3388769" cy="383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5853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595" y="170329"/>
            <a:ext cx="7543801" cy="4023360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Arial Black" pitchFamily="34" charset="0"/>
              </a:rPr>
              <a:t>«</a:t>
            </a: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Если хочешь быть богатым, нужно быть финансово грамотным.»</a:t>
            </a:r>
          </a:p>
          <a:p>
            <a:pPr algn="r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Роберт </a:t>
            </a:r>
            <a:r>
              <a:rPr lang="ru-RU" sz="3600" dirty="0" err="1" smtClean="0">
                <a:solidFill>
                  <a:srgbClr val="C00000"/>
                </a:solidFill>
                <a:latin typeface="Arial Black" pitchFamily="34" charset="0"/>
              </a:rPr>
              <a:t>Кийосаки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20157" y="2539436"/>
            <a:ext cx="2804643" cy="362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47" y="2850777"/>
            <a:ext cx="2904565" cy="3025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8732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Работа с детьми.</a:t>
            </a:r>
            <a:b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Ф</a:t>
            </a:r>
            <a:r>
              <a:rPr lang="ru-RU" sz="28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ИНАНСОВЫЙ РОСТОМЕР</a:t>
            </a:r>
            <a:endParaRPr lang="ru-RU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140" y="0"/>
            <a:ext cx="1831401" cy="236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8907" cy="1800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истратор\Desktop\5c417306-010c-4796-a0f3-7dd971f5c8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998" y="1974380"/>
            <a:ext cx="3553067" cy="4238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0420" y="2043954"/>
            <a:ext cx="3193674" cy="4258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5853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Работа с родителями</a:t>
            </a:r>
            <a:endParaRPr lang="ru-RU" sz="4000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дминистратор\Desktop\фото по фин гр(3)\fba891ff-c30a-49f3-a000-91d62264d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1882" y="1922929"/>
            <a:ext cx="5561106" cy="4170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4151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623" y="457200"/>
            <a:ext cx="5712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Работа с родителями</a:t>
            </a:r>
            <a:endParaRPr lang="ru-RU" sz="44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2050" name="Picture 2" descr="C:\Users\Администратор\Desktop\фото по фин гр(3)\11a4ef42-193c-4cb9-a58c-d1545c99a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388" y="1423894"/>
            <a:ext cx="30861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664" y="2024038"/>
            <a:ext cx="4138364" cy="3103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6203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623" y="528918"/>
            <a:ext cx="5712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Взаимодействие со  СМИ: </a:t>
            </a:r>
            <a:endParaRPr lang="ru-RU" sz="4400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1026" name="Picture 2" descr="C:\Users\Администратор\Desktop\e87f2ad7-72b3-4889-98da-87df4d1c0f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706334" y="321719"/>
            <a:ext cx="4054063" cy="7584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203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Работа с детьми в семье.</a:t>
            </a:r>
            <a:endParaRPr lang="ru-RU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93" y="3776039"/>
            <a:ext cx="2030881" cy="262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4026650"/>
            <a:ext cx="1725996" cy="1797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дминистратор\Desktop\2573d335-e5fe-4a68-969f-a2fb0aa9c23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9454" y="2043953"/>
            <a:ext cx="2885095" cy="3854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Администратор\Desktop\748953eb-c48c-41ef-9463-b6956ea05a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272" y="1946835"/>
            <a:ext cx="3056964" cy="3920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6440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Работа с детьми в семье.</a:t>
            </a:r>
            <a:endParaRPr lang="ru-RU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21" y="3666565"/>
            <a:ext cx="2351094" cy="304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77" y="4365813"/>
            <a:ext cx="1693007" cy="1763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истратор\Desktop\1715a85d-eeb8-409a-a917-571bc2bb5b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0588" y="1823995"/>
            <a:ext cx="2802404" cy="3752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Администратор\Desktop\494e1811-bab2-4ceb-b1b3-f1ee745282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952" y="1848223"/>
            <a:ext cx="2805953" cy="3741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6440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Работа с детьми в семье.</a:t>
            </a:r>
            <a:endParaRPr lang="ru-RU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397" y="2233748"/>
            <a:ext cx="3701108" cy="478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6" y="3297687"/>
            <a:ext cx="3097076" cy="3226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дминистратор\Desktop\713425ec-2820-4c74-8449-49d5f538ede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6331" y="1775012"/>
            <a:ext cx="4185433" cy="4536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6440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ad Script" panose="02000000000000000000" pitchFamily="2" charset="0"/>
              </a:rPr>
              <a:t>Социум</a:t>
            </a:r>
            <a:endParaRPr lang="ru-RU" b="1" dirty="0">
              <a:solidFill>
                <a:srgbClr val="C00000"/>
              </a:solidFill>
              <a:latin typeface="Bad Script" panose="02000000000000000000" pitchFamily="2" charset="0"/>
            </a:endParaRPr>
          </a:p>
        </p:txBody>
      </p:sp>
      <p:pic>
        <p:nvPicPr>
          <p:cNvPr id="6146" name="Picture 2" descr="C:\Users\Администратор\Desktop\7c3c9884-ab21-4825-a12a-68f616975c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283" y="1907713"/>
            <a:ext cx="3361764" cy="4195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Администратор\Desktop\a1c9d8cf-e726-4765-90be-0632188ce2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930" y="1857014"/>
            <a:ext cx="3254188" cy="4147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893" y="242047"/>
            <a:ext cx="1831401" cy="236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440616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225</TotalTime>
  <Words>84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Ретро</vt:lpstr>
      <vt:lpstr>Финансовая грамотность детей дошкольного возраста.</vt:lpstr>
      <vt:lpstr>Слайд 2</vt:lpstr>
      <vt:lpstr>Работа с родителями</vt:lpstr>
      <vt:lpstr>Слайд 4</vt:lpstr>
      <vt:lpstr>Слайд 5</vt:lpstr>
      <vt:lpstr>Работа с детьми в семье.</vt:lpstr>
      <vt:lpstr>Работа с детьми в семье.</vt:lpstr>
      <vt:lpstr>Работа с детьми в семье.</vt:lpstr>
      <vt:lpstr>Социум</vt:lpstr>
      <vt:lpstr>Социум</vt:lpstr>
      <vt:lpstr>Социум</vt:lpstr>
      <vt:lpstr>Работа с детьми</vt:lpstr>
      <vt:lpstr>РАБОТА С ДЕТЬМИ</vt:lpstr>
      <vt:lpstr>Работа с детьми.</vt:lpstr>
      <vt:lpstr>Работа с детьми</vt:lpstr>
      <vt:lpstr>Работа с детьми.</vt:lpstr>
      <vt:lpstr>Работа с детьми.</vt:lpstr>
      <vt:lpstr>Работа с детьми.</vt:lpstr>
      <vt:lpstr>Работа с детьми.</vt:lpstr>
      <vt:lpstr>Работа с детьми. ФИНАНСОВЫЙ РОСТОМЕР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площадки</dc:title>
  <dc:creator>Пользователь Windows</dc:creator>
  <cp:lastModifiedBy>Администратор</cp:lastModifiedBy>
  <cp:revision>23</cp:revision>
  <dcterms:created xsi:type="dcterms:W3CDTF">2021-06-14T11:56:58Z</dcterms:created>
  <dcterms:modified xsi:type="dcterms:W3CDTF">2022-02-04T16:58:02Z</dcterms:modified>
</cp:coreProperties>
</file>